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6858000" cx="12192000"/>
  <p:notesSz cx="6858000" cy="9144000"/>
  <p:embeddedFontLst>
    <p:embeddedFont>
      <p:font typeface="Century Gothic"/>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5" roundtripDataSignature="AMtx7mhhb9nuz7bM9xTonIAVU7ldT5qJd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Gothic-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CenturyGothic-italic.fntdata"/><Relationship Id="rId10" Type="http://schemas.openxmlformats.org/officeDocument/2006/relationships/slide" Target="slides/slide5.xml"/><Relationship Id="rId32" Type="http://schemas.openxmlformats.org/officeDocument/2006/relationships/font" Target="fonts/CenturyGothic-bold.fntdata"/><Relationship Id="rId13" Type="http://schemas.openxmlformats.org/officeDocument/2006/relationships/slide" Target="slides/slide8.xml"/><Relationship Id="rId35" Type="http://customschemas.google.com/relationships/presentationmetadata" Target="metadata"/><Relationship Id="rId12" Type="http://schemas.openxmlformats.org/officeDocument/2006/relationships/slide" Target="slides/slide7.xml"/><Relationship Id="rId34" Type="http://schemas.openxmlformats.org/officeDocument/2006/relationships/font" Target="fonts/CenturyGothic-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jpg>
</file>

<file path=ppt/media/image13.jpg>
</file>

<file path=ppt/media/image15.jpg>
</file>

<file path=ppt/media/image16.jpg>
</file>

<file path=ppt/media/image17.png>
</file>

<file path=ppt/media/image2.png>
</file>

<file path=ppt/media/image23.jpg>
</file>

<file path=ppt/media/image25.jpg>
</file>

<file path=ppt/media/image3.png>
</file>

<file path=ppt/media/image30.png>
</file>

<file path=ppt/media/image32.png>
</file>

<file path=ppt/media/image36.jpg>
</file>

<file path=ppt/media/image4.png>
</file>

<file path=ppt/media/image5.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91"/>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200"/>
              <a:buFont typeface="Calibri"/>
              <a:buNone/>
              <a:defRPr b="0" i="0" sz="1200" u="none" cap="none" strike="noStrike">
                <a:solidFill>
                  <a:srgbClr val="000000"/>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08" y="0"/>
            <a:ext cx="2971800" cy="458791"/>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200"/>
              <a:buFont typeface="Calibri"/>
              <a:buNone/>
              <a:defRPr b="0" i="0" sz="1200" u="none" cap="none" strike="noStrike">
                <a:solidFill>
                  <a:srgbClr val="000000"/>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49"/>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200"/>
              <a:buFont typeface="Calibri"/>
              <a:buNone/>
              <a:defRPr b="0" i="0" sz="1200" u="none" cap="none" strike="noStrike">
                <a:solidFill>
                  <a:srgbClr val="000000"/>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200"/>
              <a:buFont typeface="Calibri"/>
              <a:buNone/>
              <a:defRPr b="0" i="0" sz="12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200"/>
              <a:buFont typeface="Calibri"/>
              <a:buNone/>
              <a:defRPr b="0" i="0" sz="12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200"/>
              <a:buFont typeface="Calibri"/>
              <a:buNone/>
              <a:defRPr b="0" i="0" sz="12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200"/>
              <a:buFont typeface="Calibri"/>
              <a:buNone/>
              <a:defRPr b="0" i="0" sz="1200" u="none" cap="none" strike="noStrike">
                <a:solidFill>
                  <a:srgbClr val="000000"/>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08"/>
            <a:ext cx="2971800" cy="458791"/>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200"/>
              <a:buFont typeface="Calibri"/>
              <a:buNone/>
              <a:defRPr b="0" i="0" sz="1200" u="none" cap="none" strike="noStrike">
                <a:solidFill>
                  <a:srgbClr val="000000"/>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08" y="8685208"/>
            <a:ext cx="2971800" cy="458791"/>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1: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0: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p10: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1: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9" name="Google Shape;269;p11: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12: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7" name="Google Shape;277;p12: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3: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13: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14: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p14: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15: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4" name="Google Shape;304;p15: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16: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p16: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7: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p17: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18: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p18: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19: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0" name="Google Shape;340;p19: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2: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2: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20: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9" name="Google Shape;349;p20: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21: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p21: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22: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7" name="Google Shape;367;p22: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23: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p23: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24: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5" name="Google Shape;385;p24: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4" name="Google Shape;394;p25:notes"/>
          <p:cNvSpPr txBox="1"/>
          <p:nvPr>
            <p:ph idx="1" type="body"/>
          </p:nvPr>
        </p:nvSpPr>
        <p:spPr>
          <a:xfrm>
            <a:off x="685800" y="4400549"/>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1200"/>
              <a:buFont typeface="Calibri"/>
              <a:buNone/>
            </a:pPr>
            <a:r>
              <a:t/>
            </a:r>
            <a:endParaRPr/>
          </a:p>
        </p:txBody>
      </p:sp>
      <p:sp>
        <p:nvSpPr>
          <p:cNvPr id="395" name="Google Shape;395;p25:notes"/>
          <p:cNvSpPr txBox="1"/>
          <p:nvPr/>
        </p:nvSpPr>
        <p:spPr>
          <a:xfrm>
            <a:off x="3884608" y="8685208"/>
            <a:ext cx="2971800" cy="458791"/>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800"/>
              <a:buFont typeface="Calibri"/>
              <a:buNone/>
            </a:pPr>
            <a:fld id="{00000000-1234-1234-1234-123412341234}" type="slidenum">
              <a:rPr b="0" i="0" lang="en-US" sz="18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3: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3: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4: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p4: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5: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5: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6: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1" name="Google Shape;211;p6: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7: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p7: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8: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8: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9:notes"/>
          <p:cNvSpPr txBox="1"/>
          <p:nvPr>
            <p:ph idx="1" type="body"/>
          </p:nvPr>
        </p:nvSpPr>
        <p:spPr>
          <a:xfrm>
            <a:off x="685800" y="4400549"/>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p9:notes"/>
          <p:cNvSpPr/>
          <p:nvPr>
            <p:ph idx="2" type="sldImg"/>
          </p:nvPr>
        </p:nvSpPr>
        <p:spPr>
          <a:xfrm>
            <a:off x="685800" y="1143000"/>
            <a:ext cx="5486400" cy="3086099"/>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6" name="Shape 16"/>
        <p:cNvGrpSpPr/>
        <p:nvPr/>
      </p:nvGrpSpPr>
      <p:grpSpPr>
        <a:xfrm>
          <a:off x="0" y="0"/>
          <a:ext cx="0" cy="0"/>
          <a:chOff x="0" y="0"/>
          <a:chExt cx="0" cy="0"/>
        </a:xfrm>
      </p:grpSpPr>
      <p:sp>
        <p:nvSpPr>
          <p:cNvPr id="17" name="Google Shape;17;p27"/>
          <p:cNvSpPr/>
          <p:nvPr/>
        </p:nvSpPr>
        <p:spPr>
          <a:xfrm>
            <a:off x="0" y="0"/>
            <a:ext cx="12191996" cy="3429000"/>
          </a:xfrm>
          <a:prstGeom prst="rect">
            <a:avLst/>
          </a:prstGeom>
          <a:solidFill>
            <a:srgbClr val="1C2031"/>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sp>
        <p:nvSpPr>
          <p:cNvPr id="18" name="Google Shape;18;p27"/>
          <p:cNvSpPr txBox="1"/>
          <p:nvPr>
            <p:ph type="ctrTitle"/>
          </p:nvPr>
        </p:nvSpPr>
        <p:spPr>
          <a:xfrm>
            <a:off x="484549" y="447671"/>
            <a:ext cx="8397511" cy="271462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FFFFFF"/>
              </a:buClr>
              <a:buSzPts val="5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7"/>
          <p:cNvSpPr txBox="1"/>
          <p:nvPr>
            <p:ph idx="1" type="subTitle"/>
          </p:nvPr>
        </p:nvSpPr>
        <p:spPr>
          <a:xfrm>
            <a:off x="484549" y="3602041"/>
            <a:ext cx="8397511" cy="2460622"/>
          </a:xfrm>
          <a:prstGeom prst="rect">
            <a:avLst/>
          </a:prstGeom>
          <a:noFill/>
          <a:ln>
            <a:noFill/>
          </a:ln>
        </p:spPr>
        <p:txBody>
          <a:bodyPr anchorCtr="0" anchor="t" bIns="45700" lIns="91425" spcFirstLastPara="1" rIns="91425" wrap="square" tIns="45700">
            <a:normAutofit/>
          </a:bodyPr>
          <a:lstStyle>
            <a:lvl1pPr lvl="0" algn="l">
              <a:lnSpc>
                <a:spcPct val="120000"/>
              </a:lnSpc>
              <a:spcBef>
                <a:spcPts val="1000"/>
              </a:spcBef>
              <a:spcAft>
                <a:spcPts val="0"/>
              </a:spcAft>
              <a:buClr>
                <a:srgbClr val="000000"/>
              </a:buClr>
              <a:buSzPts val="2400"/>
              <a:buFont typeface="Avenir"/>
              <a:buNone/>
              <a:defRPr sz="2400"/>
            </a:lvl1pPr>
            <a:lvl2pPr lvl="1" algn="l">
              <a:lnSpc>
                <a:spcPct val="120000"/>
              </a:lnSpc>
              <a:spcBef>
                <a:spcPts val="500"/>
              </a:spcBef>
              <a:spcAft>
                <a:spcPts val="0"/>
              </a:spcAft>
              <a:buClr>
                <a:srgbClr val="000000"/>
              </a:buClr>
              <a:buSzPts val="1800"/>
              <a:buNone/>
              <a:defRPr/>
            </a:lvl2pPr>
            <a:lvl3pPr lvl="2" algn="l">
              <a:lnSpc>
                <a:spcPct val="120000"/>
              </a:lnSpc>
              <a:spcBef>
                <a:spcPts val="500"/>
              </a:spcBef>
              <a:spcAft>
                <a:spcPts val="0"/>
              </a:spcAft>
              <a:buClr>
                <a:srgbClr val="000000"/>
              </a:buClr>
              <a:buSzPts val="1800"/>
              <a:buNone/>
              <a:defRPr/>
            </a:lvl3pPr>
            <a:lvl4pPr lvl="3" algn="l">
              <a:lnSpc>
                <a:spcPct val="120000"/>
              </a:lnSpc>
              <a:spcBef>
                <a:spcPts val="500"/>
              </a:spcBef>
              <a:spcAft>
                <a:spcPts val="0"/>
              </a:spcAft>
              <a:buClr>
                <a:srgbClr val="000000"/>
              </a:buClr>
              <a:buSzPts val="1800"/>
              <a:buNone/>
              <a:defRPr/>
            </a:lvl4pPr>
            <a:lvl5pPr lvl="4" algn="l">
              <a:lnSpc>
                <a:spcPct val="120000"/>
              </a:lnSpc>
              <a:spcBef>
                <a:spcPts val="500"/>
              </a:spcBef>
              <a:spcAft>
                <a:spcPts val="0"/>
              </a:spcAft>
              <a:buClr>
                <a:srgbClr val="000000"/>
              </a:buClr>
              <a:buSzPts val="1800"/>
              <a:buNone/>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20" name="Google Shape;20;p27"/>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7"/>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7"/>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9" name="Shape 79"/>
        <p:cNvGrpSpPr/>
        <p:nvPr/>
      </p:nvGrpSpPr>
      <p:grpSpPr>
        <a:xfrm>
          <a:off x="0" y="0"/>
          <a:ext cx="0" cy="0"/>
          <a:chOff x="0" y="0"/>
          <a:chExt cx="0" cy="0"/>
        </a:xfrm>
      </p:grpSpPr>
      <p:sp>
        <p:nvSpPr>
          <p:cNvPr id="80" name="Google Shape;80;p54"/>
          <p:cNvSpPr txBox="1"/>
          <p:nvPr>
            <p:ph idx="1" type="body"/>
          </p:nvPr>
        </p:nvSpPr>
        <p:spPr>
          <a:xfrm rot="5400000">
            <a:off x="4118946" y="-1057883"/>
            <a:ext cx="3600450" cy="1086924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000"/>
              <a:buFont typeface="Avenir"/>
              <a:buNone/>
              <a:defRPr/>
            </a:lvl1pPr>
            <a:lvl2pPr indent="-228600" lvl="1" marL="914400" algn="l">
              <a:lnSpc>
                <a:spcPct val="120000"/>
              </a:lnSpc>
              <a:spcBef>
                <a:spcPts val="500"/>
              </a:spcBef>
              <a:spcAft>
                <a:spcPts val="0"/>
              </a:spcAft>
              <a:buClr>
                <a:srgbClr val="000000"/>
              </a:buClr>
              <a:buSzPts val="1800"/>
              <a:buFont typeface="Avenir"/>
              <a:buNone/>
              <a:defRPr/>
            </a:lvl2pPr>
            <a:lvl3pPr indent="-228600" lvl="2" marL="1371600" algn="l">
              <a:lnSpc>
                <a:spcPct val="120000"/>
              </a:lnSpc>
              <a:spcBef>
                <a:spcPts val="500"/>
              </a:spcBef>
              <a:spcAft>
                <a:spcPts val="0"/>
              </a:spcAft>
              <a:buClr>
                <a:srgbClr val="000000"/>
              </a:buClr>
              <a:buSzPts val="1600"/>
              <a:buFont typeface="Avenir"/>
              <a:buNone/>
              <a:defRPr/>
            </a:lvl3pPr>
            <a:lvl4pPr indent="-228600" lvl="3" marL="1828800" algn="l">
              <a:lnSpc>
                <a:spcPct val="120000"/>
              </a:lnSpc>
              <a:spcBef>
                <a:spcPts val="500"/>
              </a:spcBef>
              <a:spcAft>
                <a:spcPts val="0"/>
              </a:spcAft>
              <a:buClr>
                <a:srgbClr val="000000"/>
              </a:buClr>
              <a:buSzPts val="1400"/>
              <a:buFont typeface="Avenir"/>
              <a:buNone/>
              <a:defRPr/>
            </a:lvl4pPr>
            <a:lvl5pPr indent="-228600" lvl="4" marL="2286000" algn="l">
              <a:lnSpc>
                <a:spcPct val="120000"/>
              </a:lnSpc>
              <a:spcBef>
                <a:spcPts val="500"/>
              </a:spcBef>
              <a:spcAft>
                <a:spcPts val="0"/>
              </a:spcAft>
              <a:buClr>
                <a:srgbClr val="000000"/>
              </a:buClr>
              <a:buSzPts val="1400"/>
              <a:buFont typeface="Avenir"/>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54"/>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54"/>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54"/>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84" name="Shape 84"/>
        <p:cNvGrpSpPr/>
        <p:nvPr/>
      </p:nvGrpSpPr>
      <p:grpSpPr>
        <a:xfrm>
          <a:off x="0" y="0"/>
          <a:ext cx="0" cy="0"/>
          <a:chOff x="0" y="0"/>
          <a:chExt cx="0" cy="0"/>
        </a:xfrm>
      </p:grpSpPr>
      <p:sp>
        <p:nvSpPr>
          <p:cNvPr id="85" name="Google Shape;85;p55"/>
          <p:cNvSpPr/>
          <p:nvPr/>
        </p:nvSpPr>
        <p:spPr>
          <a:xfrm>
            <a:off x="9144000" y="0"/>
            <a:ext cx="3047996" cy="6854662"/>
          </a:xfrm>
          <a:prstGeom prst="rect">
            <a:avLst/>
          </a:prstGeom>
          <a:solidFill>
            <a:srgbClr val="1C2031"/>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sp>
        <p:nvSpPr>
          <p:cNvPr id="86" name="Google Shape;86;p55"/>
          <p:cNvSpPr txBox="1"/>
          <p:nvPr>
            <p:ph type="title"/>
          </p:nvPr>
        </p:nvSpPr>
        <p:spPr>
          <a:xfrm rot="5400000">
            <a:off x="7747643" y="2151707"/>
            <a:ext cx="5811834" cy="2238679"/>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FFFFFF"/>
              </a:buClr>
              <a:buSzPts val="5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55"/>
          <p:cNvSpPr txBox="1"/>
          <p:nvPr>
            <p:ph idx="1" type="body"/>
          </p:nvPr>
        </p:nvSpPr>
        <p:spPr>
          <a:xfrm rot="5400000">
            <a:off x="1765665" y="-915987"/>
            <a:ext cx="5811834" cy="837406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000"/>
              <a:buFont typeface="Avenir"/>
              <a:buNone/>
              <a:defRPr/>
            </a:lvl1pPr>
            <a:lvl2pPr indent="-228600" lvl="1" marL="914400" algn="l">
              <a:lnSpc>
                <a:spcPct val="120000"/>
              </a:lnSpc>
              <a:spcBef>
                <a:spcPts val="500"/>
              </a:spcBef>
              <a:spcAft>
                <a:spcPts val="0"/>
              </a:spcAft>
              <a:buClr>
                <a:srgbClr val="000000"/>
              </a:buClr>
              <a:buSzPts val="1800"/>
              <a:buFont typeface="Avenir"/>
              <a:buNone/>
              <a:defRPr/>
            </a:lvl2pPr>
            <a:lvl3pPr indent="-228600" lvl="2" marL="1371600" algn="l">
              <a:lnSpc>
                <a:spcPct val="120000"/>
              </a:lnSpc>
              <a:spcBef>
                <a:spcPts val="500"/>
              </a:spcBef>
              <a:spcAft>
                <a:spcPts val="0"/>
              </a:spcAft>
              <a:buClr>
                <a:srgbClr val="000000"/>
              </a:buClr>
              <a:buSzPts val="1600"/>
              <a:buFont typeface="Avenir"/>
              <a:buNone/>
              <a:defRPr/>
            </a:lvl3pPr>
            <a:lvl4pPr indent="-228600" lvl="3" marL="1828800" algn="l">
              <a:lnSpc>
                <a:spcPct val="120000"/>
              </a:lnSpc>
              <a:spcBef>
                <a:spcPts val="500"/>
              </a:spcBef>
              <a:spcAft>
                <a:spcPts val="0"/>
              </a:spcAft>
              <a:buClr>
                <a:srgbClr val="000000"/>
              </a:buClr>
              <a:buSzPts val="1400"/>
              <a:buFont typeface="Avenir"/>
              <a:buNone/>
              <a:defRPr/>
            </a:lvl4pPr>
            <a:lvl5pPr indent="-228600" lvl="4" marL="2286000" algn="l">
              <a:lnSpc>
                <a:spcPct val="120000"/>
              </a:lnSpc>
              <a:spcBef>
                <a:spcPts val="500"/>
              </a:spcBef>
              <a:spcAft>
                <a:spcPts val="0"/>
              </a:spcAft>
              <a:buClr>
                <a:srgbClr val="000000"/>
              </a:buClr>
              <a:buSzPts val="1400"/>
              <a:buFont typeface="Avenir"/>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55"/>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55"/>
          <p:cNvSpPr txBox="1"/>
          <p:nvPr>
            <p:ph idx="11" type="ftr"/>
          </p:nvPr>
        </p:nvSpPr>
        <p:spPr>
          <a:xfrm>
            <a:off x="3228106"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55"/>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FFFFFF"/>
              </a:buClr>
              <a:buSzPts val="900"/>
              <a:buFont typeface="Avenir"/>
              <a:buNone/>
              <a:defRPr>
                <a:solidFill>
                  <a:srgbClr val="FFFFFF"/>
                </a:solidFill>
              </a:defRPr>
            </a:lvl1pPr>
            <a:lvl2pPr indent="0" lvl="1" marL="0" marR="0" algn="r">
              <a:lnSpc>
                <a:spcPct val="100000"/>
              </a:lnSpc>
              <a:spcBef>
                <a:spcPts val="0"/>
              </a:spcBef>
              <a:spcAft>
                <a:spcPts val="0"/>
              </a:spcAft>
              <a:buClr>
                <a:srgbClr val="FFFFFF"/>
              </a:buClr>
              <a:buSzPts val="900"/>
              <a:buFont typeface="Avenir"/>
              <a:buNone/>
              <a:defRPr>
                <a:solidFill>
                  <a:srgbClr val="FFFFFF"/>
                </a:solidFill>
              </a:defRPr>
            </a:lvl2pPr>
            <a:lvl3pPr indent="0" lvl="2" marL="0" marR="0" algn="r">
              <a:lnSpc>
                <a:spcPct val="100000"/>
              </a:lnSpc>
              <a:spcBef>
                <a:spcPts val="0"/>
              </a:spcBef>
              <a:spcAft>
                <a:spcPts val="0"/>
              </a:spcAft>
              <a:buClr>
                <a:srgbClr val="FFFFFF"/>
              </a:buClr>
              <a:buSzPts val="900"/>
              <a:buFont typeface="Avenir"/>
              <a:buNone/>
              <a:defRPr>
                <a:solidFill>
                  <a:srgbClr val="FFFFFF"/>
                </a:solidFill>
              </a:defRPr>
            </a:lvl3pPr>
            <a:lvl4pPr indent="0" lvl="3" marL="0" marR="0" algn="r">
              <a:lnSpc>
                <a:spcPct val="100000"/>
              </a:lnSpc>
              <a:spcBef>
                <a:spcPts val="0"/>
              </a:spcBef>
              <a:spcAft>
                <a:spcPts val="0"/>
              </a:spcAft>
              <a:buClr>
                <a:srgbClr val="FFFFFF"/>
              </a:buClr>
              <a:buSzPts val="900"/>
              <a:buFont typeface="Avenir"/>
              <a:buNone/>
              <a:defRPr>
                <a:solidFill>
                  <a:srgbClr val="FFFFFF"/>
                </a:solidFill>
              </a:defRPr>
            </a:lvl4pPr>
            <a:lvl5pPr indent="0" lvl="4" marL="0" marR="0" algn="r">
              <a:lnSpc>
                <a:spcPct val="100000"/>
              </a:lnSpc>
              <a:spcBef>
                <a:spcPts val="0"/>
              </a:spcBef>
              <a:spcAft>
                <a:spcPts val="0"/>
              </a:spcAft>
              <a:buClr>
                <a:srgbClr val="FFFFFF"/>
              </a:buClr>
              <a:buSzPts val="900"/>
              <a:buFont typeface="Avenir"/>
              <a:buNone/>
              <a:defRPr>
                <a:solidFill>
                  <a:srgbClr val="FFFFFF"/>
                </a:solidFill>
              </a:defRPr>
            </a:lvl5pPr>
            <a:lvl6pPr indent="0" lvl="5" marL="0" marR="0" algn="r">
              <a:lnSpc>
                <a:spcPct val="100000"/>
              </a:lnSpc>
              <a:spcBef>
                <a:spcPts val="0"/>
              </a:spcBef>
              <a:spcAft>
                <a:spcPts val="0"/>
              </a:spcAft>
              <a:buClr>
                <a:srgbClr val="FFFFFF"/>
              </a:buClr>
              <a:buSzPts val="900"/>
              <a:buFont typeface="Avenir"/>
              <a:buNone/>
              <a:defRPr>
                <a:solidFill>
                  <a:srgbClr val="FFFFFF"/>
                </a:solidFill>
              </a:defRPr>
            </a:lvl6pPr>
            <a:lvl7pPr indent="0" lvl="6" marL="0" marR="0" algn="r">
              <a:lnSpc>
                <a:spcPct val="100000"/>
              </a:lnSpc>
              <a:spcBef>
                <a:spcPts val="0"/>
              </a:spcBef>
              <a:spcAft>
                <a:spcPts val="0"/>
              </a:spcAft>
              <a:buClr>
                <a:srgbClr val="FFFFFF"/>
              </a:buClr>
              <a:buSzPts val="900"/>
              <a:buFont typeface="Avenir"/>
              <a:buNone/>
              <a:defRPr>
                <a:solidFill>
                  <a:srgbClr val="FFFFFF"/>
                </a:solidFill>
              </a:defRPr>
            </a:lvl7pPr>
            <a:lvl8pPr indent="0" lvl="7" marL="0" marR="0" algn="r">
              <a:lnSpc>
                <a:spcPct val="100000"/>
              </a:lnSpc>
              <a:spcBef>
                <a:spcPts val="0"/>
              </a:spcBef>
              <a:spcAft>
                <a:spcPts val="0"/>
              </a:spcAft>
              <a:buClr>
                <a:srgbClr val="FFFFFF"/>
              </a:buClr>
              <a:buSzPts val="900"/>
              <a:buFont typeface="Avenir"/>
              <a:buNone/>
              <a:defRPr>
                <a:solidFill>
                  <a:srgbClr val="FFFFFF"/>
                </a:solidFill>
              </a:defRPr>
            </a:lvl8pPr>
            <a:lvl9pPr indent="0" lvl="8" marL="0" marR="0" algn="r">
              <a:lnSpc>
                <a:spcPct val="100000"/>
              </a:lnSpc>
              <a:spcBef>
                <a:spcPts val="0"/>
              </a:spcBef>
              <a:spcAft>
                <a:spcPts val="0"/>
              </a:spcAft>
              <a:buClr>
                <a:srgbClr val="FFFFFF"/>
              </a:buClr>
              <a:buSzPts val="900"/>
              <a:buFont typeface="Avenir"/>
              <a:buNone/>
              <a:defRPr>
                <a:solidFill>
                  <a:srgbClr val="FFFFFF"/>
                </a:solidFill>
              </a:defRPr>
            </a:lvl9pPr>
          </a:lstStyle>
          <a:p>
            <a:pPr indent="0" lvl="0" marL="0" rtl="0" algn="r">
              <a:spcBef>
                <a:spcPts val="0"/>
              </a:spcBef>
              <a:spcAft>
                <a:spcPts val="0"/>
              </a:spcAft>
              <a:buNone/>
            </a:pPr>
            <a:fld id="{00000000-1234-1234-1234-123412341234}" type="slidenum">
              <a:rPr lang="en-US"/>
              <a:t>‹#›</a:t>
            </a:fld>
            <a:endParaRPr b="0" i="0" sz="900" u="none" cap="none" strike="noStrike">
              <a:latin typeface="Avenir"/>
              <a:ea typeface="Avenir"/>
              <a:cs typeface="Avenir"/>
              <a:sym typeface="Aveni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3" name="Shape 10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4" name="Shape 104"/>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5" name="Shape 10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6" name="Shape 106"/>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07" name="Shape 107"/>
        <p:cNvGrpSpPr/>
        <p:nvPr/>
      </p:nvGrpSpPr>
      <p:grpSpPr>
        <a:xfrm>
          <a:off x="0" y="0"/>
          <a:ext cx="0" cy="0"/>
          <a:chOff x="0" y="0"/>
          <a:chExt cx="0" cy="0"/>
        </a:xfrm>
      </p:grpSpPr>
      <p:sp>
        <p:nvSpPr>
          <p:cNvPr id="108" name="Google Shape;108;p33"/>
          <p:cNvSpPr txBox="1"/>
          <p:nvPr>
            <p:ph idx="11" type="ftr"/>
          </p:nvPr>
        </p:nvSpPr>
        <p:spPr>
          <a:xfrm rot="5400013">
            <a:off x="8951559" y="3225295"/>
            <a:ext cx="3859792" cy="304796"/>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33"/>
          <p:cNvSpPr txBox="1"/>
          <p:nvPr>
            <p:ph idx="12" type="sldNum"/>
          </p:nvPr>
        </p:nvSpPr>
        <p:spPr>
          <a:xfrm>
            <a:off x="10352544" y="295726"/>
            <a:ext cx="838203" cy="767684"/>
          </a:xfrm>
          <a:prstGeom prst="rect">
            <a:avLst/>
          </a:prstGeom>
          <a:noFill/>
          <a:ln>
            <a:noFill/>
          </a:ln>
        </p:spPr>
        <p:txBody>
          <a:bodyPr anchorCtr="1" anchor="b" bIns="45700" lIns="91425" spcFirstLastPara="1" rIns="91425" wrap="square" tIns="45700">
            <a:noAutofit/>
          </a:bodyPr>
          <a:lstStyle>
            <a:lvl1pPr indent="0" lvl="0" marL="0" marR="0" algn="ctr">
              <a:lnSpc>
                <a:spcPct val="100000"/>
              </a:lnSpc>
              <a:spcBef>
                <a:spcPts val="0"/>
              </a:spcBef>
              <a:spcAft>
                <a:spcPts val="0"/>
              </a:spcAft>
              <a:buClr>
                <a:srgbClr val="FFFFFF"/>
              </a:buClr>
              <a:buSzPts val="2800"/>
              <a:buFont typeface="Century Gothic"/>
              <a:buNone/>
              <a:defRPr/>
            </a:lvl1pPr>
            <a:lvl2pPr indent="0" lvl="1" marL="0" marR="0" algn="ctr">
              <a:lnSpc>
                <a:spcPct val="100000"/>
              </a:lnSpc>
              <a:spcBef>
                <a:spcPts val="0"/>
              </a:spcBef>
              <a:spcAft>
                <a:spcPts val="0"/>
              </a:spcAft>
              <a:buClr>
                <a:srgbClr val="FFFFFF"/>
              </a:buClr>
              <a:buSzPts val="2800"/>
              <a:buFont typeface="Century Gothic"/>
              <a:buNone/>
              <a:defRPr/>
            </a:lvl2pPr>
            <a:lvl3pPr indent="0" lvl="2" marL="0" marR="0" algn="ctr">
              <a:lnSpc>
                <a:spcPct val="100000"/>
              </a:lnSpc>
              <a:spcBef>
                <a:spcPts val="0"/>
              </a:spcBef>
              <a:spcAft>
                <a:spcPts val="0"/>
              </a:spcAft>
              <a:buClr>
                <a:srgbClr val="FFFFFF"/>
              </a:buClr>
              <a:buSzPts val="2800"/>
              <a:buFont typeface="Century Gothic"/>
              <a:buNone/>
              <a:defRPr/>
            </a:lvl3pPr>
            <a:lvl4pPr indent="0" lvl="3" marL="0" marR="0" algn="ctr">
              <a:lnSpc>
                <a:spcPct val="100000"/>
              </a:lnSpc>
              <a:spcBef>
                <a:spcPts val="0"/>
              </a:spcBef>
              <a:spcAft>
                <a:spcPts val="0"/>
              </a:spcAft>
              <a:buClr>
                <a:srgbClr val="FFFFFF"/>
              </a:buClr>
              <a:buSzPts val="2800"/>
              <a:buFont typeface="Century Gothic"/>
              <a:buNone/>
              <a:defRPr/>
            </a:lvl4pPr>
            <a:lvl5pPr indent="0" lvl="4" marL="0" marR="0" algn="ctr">
              <a:lnSpc>
                <a:spcPct val="100000"/>
              </a:lnSpc>
              <a:spcBef>
                <a:spcPts val="0"/>
              </a:spcBef>
              <a:spcAft>
                <a:spcPts val="0"/>
              </a:spcAft>
              <a:buClr>
                <a:srgbClr val="FFFFFF"/>
              </a:buClr>
              <a:buSzPts val="2800"/>
              <a:buFont typeface="Century Gothic"/>
              <a:buNone/>
              <a:defRPr/>
            </a:lvl5pPr>
            <a:lvl6pPr indent="0" lvl="5" marL="0" marR="0" algn="ctr">
              <a:lnSpc>
                <a:spcPct val="100000"/>
              </a:lnSpc>
              <a:spcBef>
                <a:spcPts val="0"/>
              </a:spcBef>
              <a:spcAft>
                <a:spcPts val="0"/>
              </a:spcAft>
              <a:buClr>
                <a:srgbClr val="FFFFFF"/>
              </a:buClr>
              <a:buSzPts val="2800"/>
              <a:buFont typeface="Century Gothic"/>
              <a:buNone/>
              <a:defRPr/>
            </a:lvl6pPr>
            <a:lvl7pPr indent="0" lvl="6" marL="0" marR="0" algn="ctr">
              <a:lnSpc>
                <a:spcPct val="100000"/>
              </a:lnSpc>
              <a:spcBef>
                <a:spcPts val="0"/>
              </a:spcBef>
              <a:spcAft>
                <a:spcPts val="0"/>
              </a:spcAft>
              <a:buClr>
                <a:srgbClr val="FFFFFF"/>
              </a:buClr>
              <a:buSzPts val="2800"/>
              <a:buFont typeface="Century Gothic"/>
              <a:buNone/>
              <a:defRPr/>
            </a:lvl7pPr>
            <a:lvl8pPr indent="0" lvl="7" marL="0" marR="0" algn="ctr">
              <a:lnSpc>
                <a:spcPct val="100000"/>
              </a:lnSpc>
              <a:spcBef>
                <a:spcPts val="0"/>
              </a:spcBef>
              <a:spcAft>
                <a:spcPts val="0"/>
              </a:spcAft>
              <a:buClr>
                <a:srgbClr val="FFFFFF"/>
              </a:buClr>
              <a:buSzPts val="2800"/>
              <a:buFont typeface="Century Gothic"/>
              <a:buNone/>
              <a:defRPr/>
            </a:lvl8pPr>
            <a:lvl9pPr indent="0" lvl="8" marL="0" marR="0" algn="ctr">
              <a:lnSpc>
                <a:spcPct val="100000"/>
              </a:lnSpc>
              <a:spcBef>
                <a:spcPts val="0"/>
              </a:spcBef>
              <a:spcAft>
                <a:spcPts val="0"/>
              </a:spcAft>
              <a:buClr>
                <a:srgbClr val="FFFFFF"/>
              </a:buClr>
              <a:buSzPts val="2800"/>
              <a:buFont typeface="Century Gothic"/>
              <a:buNone/>
              <a:defRPr/>
            </a:lvl9pPr>
          </a:lstStyle>
          <a:p>
            <a:pPr indent="0" lvl="0" marL="0" rtl="0" algn="ctr">
              <a:spcBef>
                <a:spcPts val="0"/>
              </a:spcBef>
              <a:spcAft>
                <a:spcPts val="0"/>
              </a:spcAft>
              <a:buNone/>
            </a:pPr>
            <a:fld id="{00000000-1234-1234-1234-123412341234}" type="slidenum">
              <a:rPr lang="en-US"/>
              <a:t>‹#›</a:t>
            </a:fld>
            <a:endParaRPr b="0" i="0" sz="2800" u="none" cap="none" strike="noStrike">
              <a:solidFill>
                <a:srgbClr val="FFFFFF"/>
              </a:solidFill>
              <a:latin typeface="Century Gothic"/>
              <a:ea typeface="Century Gothic"/>
              <a:cs typeface="Century Gothic"/>
              <a:sym typeface="Century Gothic"/>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0" name="Shape 11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1" name="Shape 111"/>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2" name="Shape 11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46"/>
          <p:cNvSpPr txBox="1"/>
          <p:nvPr>
            <p:ph idx="1" type="body"/>
          </p:nvPr>
        </p:nvSpPr>
        <p:spPr>
          <a:xfrm>
            <a:off x="484549" y="2576514"/>
            <a:ext cx="10869244" cy="360045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000"/>
              <a:buFont typeface="Avenir"/>
              <a:buNone/>
              <a:defRPr/>
            </a:lvl1pPr>
            <a:lvl2pPr indent="-228600" lvl="1" marL="914400" algn="l">
              <a:lnSpc>
                <a:spcPct val="120000"/>
              </a:lnSpc>
              <a:spcBef>
                <a:spcPts val="500"/>
              </a:spcBef>
              <a:spcAft>
                <a:spcPts val="0"/>
              </a:spcAft>
              <a:buClr>
                <a:srgbClr val="000000"/>
              </a:buClr>
              <a:buSzPts val="1800"/>
              <a:buFont typeface="Avenir"/>
              <a:buNone/>
              <a:defRPr/>
            </a:lvl2pPr>
            <a:lvl3pPr indent="-228600" lvl="2" marL="1371600" algn="l">
              <a:lnSpc>
                <a:spcPct val="120000"/>
              </a:lnSpc>
              <a:spcBef>
                <a:spcPts val="500"/>
              </a:spcBef>
              <a:spcAft>
                <a:spcPts val="0"/>
              </a:spcAft>
              <a:buClr>
                <a:srgbClr val="000000"/>
              </a:buClr>
              <a:buSzPts val="1600"/>
              <a:buFont typeface="Avenir"/>
              <a:buNone/>
              <a:defRPr/>
            </a:lvl3pPr>
            <a:lvl4pPr indent="-228600" lvl="3" marL="1828800" algn="l">
              <a:lnSpc>
                <a:spcPct val="120000"/>
              </a:lnSpc>
              <a:spcBef>
                <a:spcPts val="500"/>
              </a:spcBef>
              <a:spcAft>
                <a:spcPts val="0"/>
              </a:spcAft>
              <a:buClr>
                <a:srgbClr val="000000"/>
              </a:buClr>
              <a:buSzPts val="1400"/>
              <a:buFont typeface="Avenir"/>
              <a:buNone/>
              <a:defRPr/>
            </a:lvl4pPr>
            <a:lvl5pPr indent="-228600" lvl="4" marL="2286000" algn="l">
              <a:lnSpc>
                <a:spcPct val="120000"/>
              </a:lnSpc>
              <a:spcBef>
                <a:spcPts val="500"/>
              </a:spcBef>
              <a:spcAft>
                <a:spcPts val="0"/>
              </a:spcAft>
              <a:buClr>
                <a:srgbClr val="000000"/>
              </a:buClr>
              <a:buSzPts val="1400"/>
              <a:buFont typeface="Avenir"/>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46"/>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6"/>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6"/>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3" name="Shape 11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14" name="Shape 114"/>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115" name="Shape 11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16" name="Shape 116"/>
        <p:cNvGrpSpPr/>
        <p:nvPr/>
      </p:nvGrpSpPr>
      <p:grpSpPr>
        <a:xfrm>
          <a:off x="0" y="0"/>
          <a:ext cx="0" cy="0"/>
          <a:chOff x="0" y="0"/>
          <a:chExt cx="0" cy="0"/>
        </a:xfrm>
      </p:grpSpPr>
      <p:sp>
        <p:nvSpPr>
          <p:cNvPr id="117" name="Google Shape;117;p40"/>
          <p:cNvSpPr txBox="1"/>
          <p:nvPr/>
        </p:nvSpPr>
        <p:spPr>
          <a:xfrm>
            <a:off x="898297" y="971257"/>
            <a:ext cx="801910" cy="1969773"/>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8AD0D6"/>
              </a:buClr>
              <a:buSzPts val="12200"/>
              <a:buFont typeface="Arial"/>
              <a:buNone/>
            </a:pPr>
            <a:r>
              <a:rPr b="0" i="0" lang="en-US" sz="12200" u="none" cap="none" strike="noStrike">
                <a:solidFill>
                  <a:srgbClr val="8AD0D6"/>
                </a:solidFill>
                <a:latin typeface="Arial"/>
                <a:ea typeface="Arial"/>
                <a:cs typeface="Arial"/>
                <a:sym typeface="Arial"/>
              </a:rPr>
              <a:t>“</a:t>
            </a:r>
            <a:endParaRPr/>
          </a:p>
        </p:txBody>
      </p:sp>
      <p:sp>
        <p:nvSpPr>
          <p:cNvPr id="118" name="Google Shape;118;p40"/>
          <p:cNvSpPr txBox="1"/>
          <p:nvPr/>
        </p:nvSpPr>
        <p:spPr>
          <a:xfrm>
            <a:off x="9330491" y="2613784"/>
            <a:ext cx="801910" cy="1969773"/>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8AD0D6"/>
              </a:buClr>
              <a:buSzPts val="12200"/>
              <a:buFont typeface="Arial"/>
              <a:buNone/>
            </a:pPr>
            <a:r>
              <a:rPr b="0" i="0" lang="en-US" sz="12200" u="none" cap="none" strike="noStrike">
                <a:solidFill>
                  <a:srgbClr val="8AD0D6"/>
                </a:solidFill>
                <a:latin typeface="Arial"/>
                <a:ea typeface="Arial"/>
                <a:cs typeface="Arial"/>
                <a:sym typeface="Arial"/>
              </a:rPr>
              <a:t>”</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19" name="Shape 119"/>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20" name="Shape 120"/>
        <p:cNvGrpSpPr/>
        <p:nvPr/>
      </p:nvGrpSpPr>
      <p:grpSpPr>
        <a:xfrm>
          <a:off x="0" y="0"/>
          <a:ext cx="0" cy="0"/>
          <a:chOff x="0" y="0"/>
          <a:chExt cx="0" cy="0"/>
        </a:xfrm>
      </p:grpSpPr>
      <p:sp>
        <p:nvSpPr>
          <p:cNvPr id="121" name="Google Shape;121;p42"/>
          <p:cNvSpPr txBox="1"/>
          <p:nvPr>
            <p:ph idx="1" type="body"/>
          </p:nvPr>
        </p:nvSpPr>
        <p:spPr>
          <a:xfrm>
            <a:off x="7124703" y="2667003"/>
            <a:ext cx="2932115" cy="358934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22" name="Google Shape;122;p42"/>
          <p:cNvCxnSpPr/>
          <p:nvPr/>
        </p:nvCxnSpPr>
        <p:spPr>
          <a:xfrm>
            <a:off x="3726143" y="2133596"/>
            <a:ext cx="0" cy="3962407"/>
          </a:xfrm>
          <a:prstGeom prst="straightConnector1">
            <a:avLst/>
          </a:prstGeom>
          <a:noFill/>
          <a:ln cap="rnd" cmpd="sng" w="12700">
            <a:solidFill>
              <a:srgbClr val="8AD0D6">
                <a:alpha val="40000"/>
              </a:srgbClr>
            </a:solidFill>
            <a:prstDash val="solid"/>
            <a:miter lim="8000"/>
            <a:headEnd len="sm" w="sm" type="none"/>
            <a:tailEnd len="sm" w="sm" type="none"/>
          </a:ln>
        </p:spPr>
      </p:cxnSp>
      <p:cxnSp>
        <p:nvCxnSpPr>
          <p:cNvPr id="123" name="Google Shape;123;p42"/>
          <p:cNvCxnSpPr/>
          <p:nvPr/>
        </p:nvCxnSpPr>
        <p:spPr>
          <a:xfrm>
            <a:off x="6962223" y="2133596"/>
            <a:ext cx="0" cy="3966887"/>
          </a:xfrm>
          <a:prstGeom prst="straightConnector1">
            <a:avLst/>
          </a:prstGeom>
          <a:noFill/>
          <a:ln cap="rnd" cmpd="sng" w="12700">
            <a:solidFill>
              <a:srgbClr val="8AD0D6">
                <a:alpha val="40000"/>
              </a:srgbClr>
            </a:solidFill>
            <a:prstDash val="solid"/>
            <a:miter lim="8000"/>
            <a:headEnd len="sm" w="sm" type="none"/>
            <a:tailEnd len="sm" w="sm" type="none"/>
          </a:ln>
        </p:spPr>
      </p:cxnSp>
      <p:sp>
        <p:nvSpPr>
          <p:cNvPr id="124" name="Google Shape;124;p42"/>
          <p:cNvSpPr txBox="1"/>
          <p:nvPr>
            <p:ph idx="10" type="dt"/>
          </p:nvPr>
        </p:nvSpPr>
        <p:spPr>
          <a:xfrm rot="5400013">
            <a:off x="10155637" y="1790697"/>
            <a:ext cx="990596" cy="304796"/>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42"/>
          <p:cNvSpPr txBox="1"/>
          <p:nvPr>
            <p:ph idx="11" type="ftr"/>
          </p:nvPr>
        </p:nvSpPr>
        <p:spPr>
          <a:xfrm rot="5400013">
            <a:off x="8951559" y="3225295"/>
            <a:ext cx="3859792" cy="304796"/>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42"/>
          <p:cNvSpPr txBox="1"/>
          <p:nvPr>
            <p:ph idx="12" type="sldNum"/>
          </p:nvPr>
        </p:nvSpPr>
        <p:spPr>
          <a:xfrm>
            <a:off x="10352544" y="295726"/>
            <a:ext cx="838203" cy="767684"/>
          </a:xfrm>
          <a:prstGeom prst="rect">
            <a:avLst/>
          </a:prstGeom>
          <a:noFill/>
          <a:ln>
            <a:noFill/>
          </a:ln>
        </p:spPr>
        <p:txBody>
          <a:bodyPr anchorCtr="1" anchor="b" bIns="45700" lIns="91425" spcFirstLastPara="1" rIns="91425" wrap="square" tIns="45700">
            <a:noAutofit/>
          </a:bodyPr>
          <a:lstStyle>
            <a:lvl1pPr indent="0" lvl="0" marL="0" marR="0" algn="ctr">
              <a:lnSpc>
                <a:spcPct val="100000"/>
              </a:lnSpc>
              <a:spcBef>
                <a:spcPts val="0"/>
              </a:spcBef>
              <a:spcAft>
                <a:spcPts val="0"/>
              </a:spcAft>
              <a:buClr>
                <a:srgbClr val="FFFFFF"/>
              </a:buClr>
              <a:buSzPts val="2800"/>
              <a:buFont typeface="Century Gothic"/>
              <a:buNone/>
              <a:defRPr/>
            </a:lvl1pPr>
            <a:lvl2pPr indent="0" lvl="1" marL="0" marR="0" algn="ctr">
              <a:lnSpc>
                <a:spcPct val="100000"/>
              </a:lnSpc>
              <a:spcBef>
                <a:spcPts val="0"/>
              </a:spcBef>
              <a:spcAft>
                <a:spcPts val="0"/>
              </a:spcAft>
              <a:buClr>
                <a:srgbClr val="FFFFFF"/>
              </a:buClr>
              <a:buSzPts val="2800"/>
              <a:buFont typeface="Century Gothic"/>
              <a:buNone/>
              <a:defRPr/>
            </a:lvl2pPr>
            <a:lvl3pPr indent="0" lvl="2" marL="0" marR="0" algn="ctr">
              <a:lnSpc>
                <a:spcPct val="100000"/>
              </a:lnSpc>
              <a:spcBef>
                <a:spcPts val="0"/>
              </a:spcBef>
              <a:spcAft>
                <a:spcPts val="0"/>
              </a:spcAft>
              <a:buClr>
                <a:srgbClr val="FFFFFF"/>
              </a:buClr>
              <a:buSzPts val="2800"/>
              <a:buFont typeface="Century Gothic"/>
              <a:buNone/>
              <a:defRPr/>
            </a:lvl3pPr>
            <a:lvl4pPr indent="0" lvl="3" marL="0" marR="0" algn="ctr">
              <a:lnSpc>
                <a:spcPct val="100000"/>
              </a:lnSpc>
              <a:spcBef>
                <a:spcPts val="0"/>
              </a:spcBef>
              <a:spcAft>
                <a:spcPts val="0"/>
              </a:spcAft>
              <a:buClr>
                <a:srgbClr val="FFFFFF"/>
              </a:buClr>
              <a:buSzPts val="2800"/>
              <a:buFont typeface="Century Gothic"/>
              <a:buNone/>
              <a:defRPr/>
            </a:lvl4pPr>
            <a:lvl5pPr indent="0" lvl="4" marL="0" marR="0" algn="ctr">
              <a:lnSpc>
                <a:spcPct val="100000"/>
              </a:lnSpc>
              <a:spcBef>
                <a:spcPts val="0"/>
              </a:spcBef>
              <a:spcAft>
                <a:spcPts val="0"/>
              </a:spcAft>
              <a:buClr>
                <a:srgbClr val="FFFFFF"/>
              </a:buClr>
              <a:buSzPts val="2800"/>
              <a:buFont typeface="Century Gothic"/>
              <a:buNone/>
              <a:defRPr/>
            </a:lvl5pPr>
            <a:lvl6pPr indent="0" lvl="5" marL="0" marR="0" algn="ctr">
              <a:lnSpc>
                <a:spcPct val="100000"/>
              </a:lnSpc>
              <a:spcBef>
                <a:spcPts val="0"/>
              </a:spcBef>
              <a:spcAft>
                <a:spcPts val="0"/>
              </a:spcAft>
              <a:buClr>
                <a:srgbClr val="FFFFFF"/>
              </a:buClr>
              <a:buSzPts val="2800"/>
              <a:buFont typeface="Century Gothic"/>
              <a:buNone/>
              <a:defRPr/>
            </a:lvl6pPr>
            <a:lvl7pPr indent="0" lvl="6" marL="0" marR="0" algn="ctr">
              <a:lnSpc>
                <a:spcPct val="100000"/>
              </a:lnSpc>
              <a:spcBef>
                <a:spcPts val="0"/>
              </a:spcBef>
              <a:spcAft>
                <a:spcPts val="0"/>
              </a:spcAft>
              <a:buClr>
                <a:srgbClr val="FFFFFF"/>
              </a:buClr>
              <a:buSzPts val="2800"/>
              <a:buFont typeface="Century Gothic"/>
              <a:buNone/>
              <a:defRPr/>
            </a:lvl7pPr>
            <a:lvl8pPr indent="0" lvl="7" marL="0" marR="0" algn="ctr">
              <a:lnSpc>
                <a:spcPct val="100000"/>
              </a:lnSpc>
              <a:spcBef>
                <a:spcPts val="0"/>
              </a:spcBef>
              <a:spcAft>
                <a:spcPts val="0"/>
              </a:spcAft>
              <a:buClr>
                <a:srgbClr val="FFFFFF"/>
              </a:buClr>
              <a:buSzPts val="2800"/>
              <a:buFont typeface="Century Gothic"/>
              <a:buNone/>
              <a:defRPr/>
            </a:lvl8pPr>
            <a:lvl9pPr indent="0" lvl="8" marL="0" marR="0" algn="ctr">
              <a:lnSpc>
                <a:spcPct val="100000"/>
              </a:lnSpc>
              <a:spcBef>
                <a:spcPts val="0"/>
              </a:spcBef>
              <a:spcAft>
                <a:spcPts val="0"/>
              </a:spcAft>
              <a:buClr>
                <a:srgbClr val="FFFFFF"/>
              </a:buClr>
              <a:buSzPts val="2800"/>
              <a:buFont typeface="Century Gothic"/>
              <a:buNone/>
              <a:defRPr/>
            </a:lvl9pPr>
          </a:lstStyle>
          <a:p>
            <a:pPr indent="0" lvl="0" marL="0" rtl="0" algn="ctr">
              <a:spcBef>
                <a:spcPts val="0"/>
              </a:spcBef>
              <a:spcAft>
                <a:spcPts val="0"/>
              </a:spcAft>
              <a:buNone/>
            </a:pPr>
            <a:fld id="{00000000-1234-1234-1234-123412341234}" type="slidenum">
              <a:rPr lang="en-US"/>
              <a:t>‹#›</a:t>
            </a:fld>
            <a:endParaRPr b="0" i="0" sz="2800" u="none" cap="none" strike="noStrike">
              <a:solidFill>
                <a:srgbClr val="FFFFFF"/>
              </a:solidFill>
              <a:latin typeface="Century Gothic"/>
              <a:ea typeface="Century Gothic"/>
              <a:cs typeface="Century Gothic"/>
              <a:sym typeface="Century Gothic"/>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27" name="Shape 127"/>
        <p:cNvGrpSpPr/>
        <p:nvPr/>
      </p:nvGrpSpPr>
      <p:grpSpPr>
        <a:xfrm>
          <a:off x="0" y="0"/>
          <a:ext cx="0" cy="0"/>
          <a:chOff x="0" y="0"/>
          <a:chExt cx="0" cy="0"/>
        </a:xfrm>
      </p:grpSpPr>
      <p:sp>
        <p:nvSpPr>
          <p:cNvPr id="128" name="Google Shape;128;p43"/>
          <p:cNvSpPr txBox="1"/>
          <p:nvPr>
            <p:ph idx="1" type="body"/>
          </p:nvPr>
        </p:nvSpPr>
        <p:spPr>
          <a:xfrm>
            <a:off x="3888019" y="4827209"/>
            <a:ext cx="2934410" cy="65919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9" name="Google Shape;129;p43"/>
          <p:cNvSpPr txBox="1"/>
          <p:nvPr>
            <p:ph idx="2" type="body"/>
          </p:nvPr>
        </p:nvSpPr>
        <p:spPr>
          <a:xfrm>
            <a:off x="7124703" y="4250945"/>
            <a:ext cx="2932115" cy="576264"/>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sz="2400">
                <a:solidFill>
                  <a:srgbClr val="8AD0D6"/>
                </a:solidFill>
              </a:defRPr>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0" name="Google Shape;130;p43"/>
          <p:cNvSpPr/>
          <p:nvPr>
            <p:ph idx="3" type="pic"/>
          </p:nvPr>
        </p:nvSpPr>
        <p:spPr>
          <a:xfrm>
            <a:off x="7124703" y="2209803"/>
            <a:ext cx="2932115" cy="1524003"/>
          </a:xfrm>
          <a:prstGeom prst="rect">
            <a:avLst/>
          </a:prstGeom>
          <a:noFill/>
          <a:ln>
            <a:noFill/>
          </a:ln>
          <a:effectLst>
            <a:outerShdw algn="tl" dir="5400000" dist="50804">
              <a:srgbClr val="000000">
                <a:alpha val="42745"/>
              </a:srgbClr>
            </a:outerShdw>
          </a:effectLst>
        </p:spPr>
      </p:sp>
      <p:sp>
        <p:nvSpPr>
          <p:cNvPr id="131" name="Google Shape;131;p43"/>
          <p:cNvSpPr txBox="1"/>
          <p:nvPr>
            <p:ph idx="4" type="body"/>
          </p:nvPr>
        </p:nvSpPr>
        <p:spPr>
          <a:xfrm>
            <a:off x="7124575" y="4827209"/>
            <a:ext cx="2936001" cy="65919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32" name="Google Shape;132;p43"/>
          <p:cNvCxnSpPr/>
          <p:nvPr/>
        </p:nvCxnSpPr>
        <p:spPr>
          <a:xfrm>
            <a:off x="3726143" y="2133596"/>
            <a:ext cx="0" cy="3962407"/>
          </a:xfrm>
          <a:prstGeom prst="straightConnector1">
            <a:avLst/>
          </a:prstGeom>
          <a:noFill/>
          <a:ln cap="rnd" cmpd="sng" w="12700">
            <a:solidFill>
              <a:srgbClr val="8AD0D6">
                <a:alpha val="40000"/>
              </a:srgbClr>
            </a:solidFill>
            <a:prstDash val="solid"/>
            <a:miter lim="8000"/>
            <a:headEnd len="sm" w="sm" type="none"/>
            <a:tailEnd len="sm" w="sm" type="none"/>
          </a:ln>
        </p:spPr>
      </p:cxnSp>
      <p:cxnSp>
        <p:nvCxnSpPr>
          <p:cNvPr id="133" name="Google Shape;133;p43"/>
          <p:cNvCxnSpPr/>
          <p:nvPr/>
        </p:nvCxnSpPr>
        <p:spPr>
          <a:xfrm>
            <a:off x="6962223" y="2133596"/>
            <a:ext cx="0" cy="3966887"/>
          </a:xfrm>
          <a:prstGeom prst="straightConnector1">
            <a:avLst/>
          </a:prstGeom>
          <a:noFill/>
          <a:ln cap="rnd" cmpd="sng" w="12700">
            <a:solidFill>
              <a:srgbClr val="8AD0D6">
                <a:alpha val="40000"/>
              </a:srgbClr>
            </a:solidFill>
            <a:prstDash val="solid"/>
            <a:miter lim="8000"/>
            <a:headEnd len="sm" w="sm" type="none"/>
            <a:tailEnd len="sm" w="sm" type="none"/>
          </a:ln>
        </p:spPr>
      </p:cxnSp>
      <p:sp>
        <p:nvSpPr>
          <p:cNvPr id="134" name="Google Shape;134;p43"/>
          <p:cNvSpPr txBox="1"/>
          <p:nvPr>
            <p:ph idx="10" type="dt"/>
          </p:nvPr>
        </p:nvSpPr>
        <p:spPr>
          <a:xfrm rot="5400013">
            <a:off x="10155637" y="1790697"/>
            <a:ext cx="990596" cy="304796"/>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43"/>
          <p:cNvSpPr txBox="1"/>
          <p:nvPr>
            <p:ph idx="11" type="ftr"/>
          </p:nvPr>
        </p:nvSpPr>
        <p:spPr>
          <a:xfrm rot="5400013">
            <a:off x="8951559" y="3225295"/>
            <a:ext cx="3859792" cy="304796"/>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43"/>
          <p:cNvSpPr txBox="1"/>
          <p:nvPr>
            <p:ph idx="12" type="sldNum"/>
          </p:nvPr>
        </p:nvSpPr>
        <p:spPr>
          <a:xfrm>
            <a:off x="10352544" y="295726"/>
            <a:ext cx="838203" cy="767684"/>
          </a:xfrm>
          <a:prstGeom prst="rect">
            <a:avLst/>
          </a:prstGeom>
          <a:noFill/>
          <a:ln>
            <a:noFill/>
          </a:ln>
        </p:spPr>
        <p:txBody>
          <a:bodyPr anchorCtr="1" anchor="b" bIns="45700" lIns="91425" spcFirstLastPara="1" rIns="91425" wrap="square" tIns="45700">
            <a:noAutofit/>
          </a:bodyPr>
          <a:lstStyle>
            <a:lvl1pPr indent="0" lvl="0" marL="0" marR="0" algn="ctr">
              <a:lnSpc>
                <a:spcPct val="100000"/>
              </a:lnSpc>
              <a:spcBef>
                <a:spcPts val="0"/>
              </a:spcBef>
              <a:spcAft>
                <a:spcPts val="0"/>
              </a:spcAft>
              <a:buClr>
                <a:srgbClr val="FFFFFF"/>
              </a:buClr>
              <a:buSzPts val="2800"/>
              <a:buFont typeface="Century Gothic"/>
              <a:buNone/>
              <a:defRPr/>
            </a:lvl1pPr>
            <a:lvl2pPr indent="0" lvl="1" marL="0" marR="0" algn="ctr">
              <a:lnSpc>
                <a:spcPct val="100000"/>
              </a:lnSpc>
              <a:spcBef>
                <a:spcPts val="0"/>
              </a:spcBef>
              <a:spcAft>
                <a:spcPts val="0"/>
              </a:spcAft>
              <a:buClr>
                <a:srgbClr val="FFFFFF"/>
              </a:buClr>
              <a:buSzPts val="2800"/>
              <a:buFont typeface="Century Gothic"/>
              <a:buNone/>
              <a:defRPr/>
            </a:lvl2pPr>
            <a:lvl3pPr indent="0" lvl="2" marL="0" marR="0" algn="ctr">
              <a:lnSpc>
                <a:spcPct val="100000"/>
              </a:lnSpc>
              <a:spcBef>
                <a:spcPts val="0"/>
              </a:spcBef>
              <a:spcAft>
                <a:spcPts val="0"/>
              </a:spcAft>
              <a:buClr>
                <a:srgbClr val="FFFFFF"/>
              </a:buClr>
              <a:buSzPts val="2800"/>
              <a:buFont typeface="Century Gothic"/>
              <a:buNone/>
              <a:defRPr/>
            </a:lvl3pPr>
            <a:lvl4pPr indent="0" lvl="3" marL="0" marR="0" algn="ctr">
              <a:lnSpc>
                <a:spcPct val="100000"/>
              </a:lnSpc>
              <a:spcBef>
                <a:spcPts val="0"/>
              </a:spcBef>
              <a:spcAft>
                <a:spcPts val="0"/>
              </a:spcAft>
              <a:buClr>
                <a:srgbClr val="FFFFFF"/>
              </a:buClr>
              <a:buSzPts val="2800"/>
              <a:buFont typeface="Century Gothic"/>
              <a:buNone/>
              <a:defRPr/>
            </a:lvl4pPr>
            <a:lvl5pPr indent="0" lvl="4" marL="0" marR="0" algn="ctr">
              <a:lnSpc>
                <a:spcPct val="100000"/>
              </a:lnSpc>
              <a:spcBef>
                <a:spcPts val="0"/>
              </a:spcBef>
              <a:spcAft>
                <a:spcPts val="0"/>
              </a:spcAft>
              <a:buClr>
                <a:srgbClr val="FFFFFF"/>
              </a:buClr>
              <a:buSzPts val="2800"/>
              <a:buFont typeface="Century Gothic"/>
              <a:buNone/>
              <a:defRPr/>
            </a:lvl5pPr>
            <a:lvl6pPr indent="0" lvl="5" marL="0" marR="0" algn="ctr">
              <a:lnSpc>
                <a:spcPct val="100000"/>
              </a:lnSpc>
              <a:spcBef>
                <a:spcPts val="0"/>
              </a:spcBef>
              <a:spcAft>
                <a:spcPts val="0"/>
              </a:spcAft>
              <a:buClr>
                <a:srgbClr val="FFFFFF"/>
              </a:buClr>
              <a:buSzPts val="2800"/>
              <a:buFont typeface="Century Gothic"/>
              <a:buNone/>
              <a:defRPr/>
            </a:lvl6pPr>
            <a:lvl7pPr indent="0" lvl="6" marL="0" marR="0" algn="ctr">
              <a:lnSpc>
                <a:spcPct val="100000"/>
              </a:lnSpc>
              <a:spcBef>
                <a:spcPts val="0"/>
              </a:spcBef>
              <a:spcAft>
                <a:spcPts val="0"/>
              </a:spcAft>
              <a:buClr>
                <a:srgbClr val="FFFFFF"/>
              </a:buClr>
              <a:buSzPts val="2800"/>
              <a:buFont typeface="Century Gothic"/>
              <a:buNone/>
              <a:defRPr/>
            </a:lvl7pPr>
            <a:lvl8pPr indent="0" lvl="7" marL="0" marR="0" algn="ctr">
              <a:lnSpc>
                <a:spcPct val="100000"/>
              </a:lnSpc>
              <a:spcBef>
                <a:spcPts val="0"/>
              </a:spcBef>
              <a:spcAft>
                <a:spcPts val="0"/>
              </a:spcAft>
              <a:buClr>
                <a:srgbClr val="FFFFFF"/>
              </a:buClr>
              <a:buSzPts val="2800"/>
              <a:buFont typeface="Century Gothic"/>
              <a:buNone/>
              <a:defRPr/>
            </a:lvl8pPr>
            <a:lvl9pPr indent="0" lvl="8" marL="0" marR="0" algn="ctr">
              <a:lnSpc>
                <a:spcPct val="100000"/>
              </a:lnSpc>
              <a:spcBef>
                <a:spcPts val="0"/>
              </a:spcBef>
              <a:spcAft>
                <a:spcPts val="0"/>
              </a:spcAft>
              <a:buClr>
                <a:srgbClr val="FFFFFF"/>
              </a:buClr>
              <a:buSzPts val="2800"/>
              <a:buFont typeface="Century Gothic"/>
              <a:buNone/>
              <a:defRPr/>
            </a:lvl9pPr>
          </a:lstStyle>
          <a:p>
            <a:pPr indent="0" lvl="0" marL="0" rtl="0" algn="ctr">
              <a:spcBef>
                <a:spcPts val="0"/>
              </a:spcBef>
              <a:spcAft>
                <a:spcPts val="0"/>
              </a:spcAft>
              <a:buNone/>
            </a:pPr>
            <a:fld id="{00000000-1234-1234-1234-123412341234}" type="slidenum">
              <a:rPr lang="en-US"/>
              <a:t>‹#›</a:t>
            </a:fld>
            <a:endParaRPr b="0" i="0" sz="2800" u="none" cap="none" strike="noStrike">
              <a:solidFill>
                <a:srgbClr val="FFFFFF"/>
              </a:solidFill>
              <a:latin typeface="Century Gothic"/>
              <a:ea typeface="Century Gothic"/>
              <a:cs typeface="Century Gothic"/>
              <a:sym typeface="Century Gothic"/>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7" name="Shape 137"/>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8" name="Shape 13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8" name="Shape 28"/>
        <p:cNvGrpSpPr/>
        <p:nvPr/>
      </p:nvGrpSpPr>
      <p:grpSpPr>
        <a:xfrm>
          <a:off x="0" y="0"/>
          <a:ext cx="0" cy="0"/>
          <a:chOff x="0" y="0"/>
          <a:chExt cx="0" cy="0"/>
        </a:xfrm>
      </p:grpSpPr>
      <p:sp>
        <p:nvSpPr>
          <p:cNvPr id="29" name="Google Shape;29;p47"/>
          <p:cNvSpPr/>
          <p:nvPr/>
        </p:nvSpPr>
        <p:spPr>
          <a:xfrm>
            <a:off x="0" y="0"/>
            <a:ext cx="12191996" cy="3429000"/>
          </a:xfrm>
          <a:prstGeom prst="rect">
            <a:avLst/>
          </a:prstGeom>
          <a:solidFill>
            <a:srgbClr val="1C2031"/>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sp>
        <p:nvSpPr>
          <p:cNvPr id="30" name="Google Shape;30;p47"/>
          <p:cNvSpPr txBox="1"/>
          <p:nvPr>
            <p:ph type="title"/>
          </p:nvPr>
        </p:nvSpPr>
        <p:spPr>
          <a:xfrm>
            <a:off x="484549" y="457200"/>
            <a:ext cx="10862898" cy="2724153"/>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FFFFFF"/>
              </a:buClr>
              <a:buSzPts val="5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47"/>
          <p:cNvSpPr txBox="1"/>
          <p:nvPr>
            <p:ph idx="1" type="body"/>
          </p:nvPr>
        </p:nvSpPr>
        <p:spPr>
          <a:xfrm>
            <a:off x="484549" y="3695703"/>
            <a:ext cx="10862898" cy="239395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400"/>
              <a:buFont typeface="Avenir"/>
              <a:buNone/>
              <a:defRPr sz="2400"/>
            </a:lvl1pPr>
            <a:lvl2pPr indent="-228600" lvl="1" marL="914400" algn="l">
              <a:lnSpc>
                <a:spcPct val="120000"/>
              </a:lnSpc>
              <a:spcBef>
                <a:spcPts val="500"/>
              </a:spcBef>
              <a:spcAft>
                <a:spcPts val="0"/>
              </a:spcAft>
              <a:buClr>
                <a:srgbClr val="000000"/>
              </a:buClr>
              <a:buSzPts val="1800"/>
              <a:buNone/>
              <a:defRPr/>
            </a:lvl2pPr>
            <a:lvl3pPr indent="-228600" lvl="2" marL="1371600" algn="l">
              <a:lnSpc>
                <a:spcPct val="120000"/>
              </a:lnSpc>
              <a:spcBef>
                <a:spcPts val="500"/>
              </a:spcBef>
              <a:spcAft>
                <a:spcPts val="0"/>
              </a:spcAft>
              <a:buClr>
                <a:srgbClr val="000000"/>
              </a:buClr>
              <a:buSzPts val="1800"/>
              <a:buNone/>
              <a:defRPr/>
            </a:lvl3pPr>
            <a:lvl4pPr indent="-228600" lvl="3" marL="1828800" algn="l">
              <a:lnSpc>
                <a:spcPct val="120000"/>
              </a:lnSpc>
              <a:spcBef>
                <a:spcPts val="500"/>
              </a:spcBef>
              <a:spcAft>
                <a:spcPts val="0"/>
              </a:spcAft>
              <a:buClr>
                <a:srgbClr val="000000"/>
              </a:buClr>
              <a:buSzPts val="1800"/>
              <a:buNone/>
              <a:defRPr/>
            </a:lvl4pPr>
            <a:lvl5pPr indent="-228600" lvl="4" marL="2286000" algn="l">
              <a:lnSpc>
                <a:spcPct val="120000"/>
              </a:lnSpc>
              <a:spcBef>
                <a:spcPts val="500"/>
              </a:spcBef>
              <a:spcAft>
                <a:spcPts val="0"/>
              </a:spcAft>
              <a:buClr>
                <a:srgbClr val="000000"/>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47"/>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7"/>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7"/>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 name="Shape 35"/>
        <p:cNvGrpSpPr/>
        <p:nvPr/>
      </p:nvGrpSpPr>
      <p:grpSpPr>
        <a:xfrm>
          <a:off x="0" y="0"/>
          <a:ext cx="0" cy="0"/>
          <a:chOff x="0" y="0"/>
          <a:chExt cx="0" cy="0"/>
        </a:xfrm>
      </p:grpSpPr>
      <p:sp>
        <p:nvSpPr>
          <p:cNvPr id="36" name="Google Shape;36;p48"/>
          <p:cNvSpPr txBox="1"/>
          <p:nvPr>
            <p:ph idx="1" type="body"/>
          </p:nvPr>
        </p:nvSpPr>
        <p:spPr>
          <a:xfrm>
            <a:off x="484549" y="2552703"/>
            <a:ext cx="5323700" cy="362426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000"/>
              <a:buFont typeface="Avenir"/>
              <a:buNone/>
              <a:defRPr/>
            </a:lvl1pPr>
            <a:lvl2pPr indent="-228600" lvl="1" marL="914400" algn="l">
              <a:lnSpc>
                <a:spcPct val="120000"/>
              </a:lnSpc>
              <a:spcBef>
                <a:spcPts val="500"/>
              </a:spcBef>
              <a:spcAft>
                <a:spcPts val="0"/>
              </a:spcAft>
              <a:buClr>
                <a:srgbClr val="000000"/>
              </a:buClr>
              <a:buSzPts val="1800"/>
              <a:buFont typeface="Avenir"/>
              <a:buNone/>
              <a:defRPr/>
            </a:lvl2pPr>
            <a:lvl3pPr indent="-228600" lvl="2" marL="1371600" algn="l">
              <a:lnSpc>
                <a:spcPct val="120000"/>
              </a:lnSpc>
              <a:spcBef>
                <a:spcPts val="500"/>
              </a:spcBef>
              <a:spcAft>
                <a:spcPts val="0"/>
              </a:spcAft>
              <a:buClr>
                <a:srgbClr val="000000"/>
              </a:buClr>
              <a:buSzPts val="1600"/>
              <a:buFont typeface="Avenir"/>
              <a:buNone/>
              <a:defRPr/>
            </a:lvl3pPr>
            <a:lvl4pPr indent="-228600" lvl="3" marL="1828800" algn="l">
              <a:lnSpc>
                <a:spcPct val="120000"/>
              </a:lnSpc>
              <a:spcBef>
                <a:spcPts val="500"/>
              </a:spcBef>
              <a:spcAft>
                <a:spcPts val="0"/>
              </a:spcAft>
              <a:buClr>
                <a:srgbClr val="000000"/>
              </a:buClr>
              <a:buSzPts val="1400"/>
              <a:buFont typeface="Avenir"/>
              <a:buNone/>
              <a:defRPr/>
            </a:lvl4pPr>
            <a:lvl5pPr indent="-228600" lvl="4" marL="2286000" algn="l">
              <a:lnSpc>
                <a:spcPct val="120000"/>
              </a:lnSpc>
              <a:spcBef>
                <a:spcPts val="500"/>
              </a:spcBef>
              <a:spcAft>
                <a:spcPts val="0"/>
              </a:spcAft>
              <a:buClr>
                <a:srgbClr val="000000"/>
              </a:buClr>
              <a:buSzPts val="1400"/>
              <a:buFont typeface="Avenir"/>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48"/>
          <p:cNvSpPr txBox="1"/>
          <p:nvPr>
            <p:ph idx="2" type="body"/>
          </p:nvPr>
        </p:nvSpPr>
        <p:spPr>
          <a:xfrm>
            <a:off x="6270159" y="2552703"/>
            <a:ext cx="5323700" cy="362426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000"/>
              <a:buFont typeface="Avenir"/>
              <a:buNone/>
              <a:defRPr/>
            </a:lvl1pPr>
            <a:lvl2pPr indent="-228600" lvl="1" marL="914400" algn="l">
              <a:lnSpc>
                <a:spcPct val="120000"/>
              </a:lnSpc>
              <a:spcBef>
                <a:spcPts val="500"/>
              </a:spcBef>
              <a:spcAft>
                <a:spcPts val="0"/>
              </a:spcAft>
              <a:buClr>
                <a:srgbClr val="000000"/>
              </a:buClr>
              <a:buSzPts val="1800"/>
              <a:buFont typeface="Avenir"/>
              <a:buNone/>
              <a:defRPr/>
            </a:lvl2pPr>
            <a:lvl3pPr indent="-228600" lvl="2" marL="1371600" algn="l">
              <a:lnSpc>
                <a:spcPct val="120000"/>
              </a:lnSpc>
              <a:spcBef>
                <a:spcPts val="500"/>
              </a:spcBef>
              <a:spcAft>
                <a:spcPts val="0"/>
              </a:spcAft>
              <a:buClr>
                <a:srgbClr val="000000"/>
              </a:buClr>
              <a:buSzPts val="1600"/>
              <a:buFont typeface="Avenir"/>
              <a:buNone/>
              <a:defRPr/>
            </a:lvl3pPr>
            <a:lvl4pPr indent="-228600" lvl="3" marL="1828800" algn="l">
              <a:lnSpc>
                <a:spcPct val="120000"/>
              </a:lnSpc>
              <a:spcBef>
                <a:spcPts val="500"/>
              </a:spcBef>
              <a:spcAft>
                <a:spcPts val="0"/>
              </a:spcAft>
              <a:buClr>
                <a:srgbClr val="000000"/>
              </a:buClr>
              <a:buSzPts val="1400"/>
              <a:buFont typeface="Avenir"/>
              <a:buNone/>
              <a:defRPr/>
            </a:lvl4pPr>
            <a:lvl5pPr indent="-228600" lvl="4" marL="2286000" algn="l">
              <a:lnSpc>
                <a:spcPct val="120000"/>
              </a:lnSpc>
              <a:spcBef>
                <a:spcPts val="500"/>
              </a:spcBef>
              <a:spcAft>
                <a:spcPts val="0"/>
              </a:spcAft>
              <a:buClr>
                <a:srgbClr val="000000"/>
              </a:buClr>
              <a:buSzPts val="1400"/>
              <a:buFont typeface="Avenir"/>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48"/>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48"/>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48"/>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49"/>
          <p:cNvSpPr txBox="1"/>
          <p:nvPr>
            <p:ph idx="1" type="body"/>
          </p:nvPr>
        </p:nvSpPr>
        <p:spPr>
          <a:xfrm>
            <a:off x="484549" y="2436473"/>
            <a:ext cx="5332021" cy="823910"/>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400"/>
              <a:buFont typeface="Avenir"/>
              <a:buNone/>
              <a:defRPr sz="2400"/>
            </a:lvl1pPr>
            <a:lvl2pPr indent="-228600" lvl="1" marL="914400" algn="l">
              <a:lnSpc>
                <a:spcPct val="120000"/>
              </a:lnSpc>
              <a:spcBef>
                <a:spcPts val="500"/>
              </a:spcBef>
              <a:spcAft>
                <a:spcPts val="0"/>
              </a:spcAft>
              <a:buClr>
                <a:srgbClr val="000000"/>
              </a:buClr>
              <a:buSzPts val="1800"/>
              <a:buNone/>
              <a:defRPr/>
            </a:lvl2pPr>
            <a:lvl3pPr indent="-228600" lvl="2" marL="1371600" algn="l">
              <a:lnSpc>
                <a:spcPct val="120000"/>
              </a:lnSpc>
              <a:spcBef>
                <a:spcPts val="500"/>
              </a:spcBef>
              <a:spcAft>
                <a:spcPts val="0"/>
              </a:spcAft>
              <a:buClr>
                <a:srgbClr val="000000"/>
              </a:buClr>
              <a:buSzPts val="1800"/>
              <a:buNone/>
              <a:defRPr/>
            </a:lvl3pPr>
            <a:lvl4pPr indent="-228600" lvl="3" marL="1828800" algn="l">
              <a:lnSpc>
                <a:spcPct val="120000"/>
              </a:lnSpc>
              <a:spcBef>
                <a:spcPts val="500"/>
              </a:spcBef>
              <a:spcAft>
                <a:spcPts val="0"/>
              </a:spcAft>
              <a:buClr>
                <a:srgbClr val="000000"/>
              </a:buClr>
              <a:buSzPts val="1800"/>
              <a:buNone/>
              <a:defRPr/>
            </a:lvl4pPr>
            <a:lvl5pPr indent="-228600" lvl="4" marL="2286000" algn="l">
              <a:lnSpc>
                <a:spcPct val="120000"/>
              </a:lnSpc>
              <a:spcBef>
                <a:spcPts val="500"/>
              </a:spcBef>
              <a:spcAft>
                <a:spcPts val="0"/>
              </a:spcAft>
              <a:buClr>
                <a:srgbClr val="000000"/>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49"/>
          <p:cNvSpPr txBox="1"/>
          <p:nvPr>
            <p:ph idx="2" type="body"/>
          </p:nvPr>
        </p:nvSpPr>
        <p:spPr>
          <a:xfrm>
            <a:off x="484549" y="3409047"/>
            <a:ext cx="5332021" cy="2780608"/>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000"/>
              <a:buFont typeface="Avenir"/>
              <a:buNone/>
              <a:defRPr/>
            </a:lvl1pPr>
            <a:lvl2pPr indent="-228600" lvl="1" marL="914400" algn="l">
              <a:lnSpc>
                <a:spcPct val="120000"/>
              </a:lnSpc>
              <a:spcBef>
                <a:spcPts val="500"/>
              </a:spcBef>
              <a:spcAft>
                <a:spcPts val="0"/>
              </a:spcAft>
              <a:buClr>
                <a:srgbClr val="000000"/>
              </a:buClr>
              <a:buSzPts val="1800"/>
              <a:buFont typeface="Avenir"/>
              <a:buNone/>
              <a:defRPr/>
            </a:lvl2pPr>
            <a:lvl3pPr indent="-228600" lvl="2" marL="1371600" algn="l">
              <a:lnSpc>
                <a:spcPct val="120000"/>
              </a:lnSpc>
              <a:spcBef>
                <a:spcPts val="500"/>
              </a:spcBef>
              <a:spcAft>
                <a:spcPts val="0"/>
              </a:spcAft>
              <a:buClr>
                <a:srgbClr val="000000"/>
              </a:buClr>
              <a:buSzPts val="1600"/>
              <a:buFont typeface="Avenir"/>
              <a:buNone/>
              <a:defRPr/>
            </a:lvl3pPr>
            <a:lvl4pPr indent="-228600" lvl="3" marL="1828800" algn="l">
              <a:lnSpc>
                <a:spcPct val="120000"/>
              </a:lnSpc>
              <a:spcBef>
                <a:spcPts val="500"/>
              </a:spcBef>
              <a:spcAft>
                <a:spcPts val="0"/>
              </a:spcAft>
              <a:buClr>
                <a:srgbClr val="000000"/>
              </a:buClr>
              <a:buSzPts val="1400"/>
              <a:buFont typeface="Avenir"/>
              <a:buNone/>
              <a:defRPr/>
            </a:lvl4pPr>
            <a:lvl5pPr indent="-228600" lvl="4" marL="2286000" algn="l">
              <a:lnSpc>
                <a:spcPct val="120000"/>
              </a:lnSpc>
              <a:spcBef>
                <a:spcPts val="500"/>
              </a:spcBef>
              <a:spcAft>
                <a:spcPts val="0"/>
              </a:spcAft>
              <a:buClr>
                <a:srgbClr val="000000"/>
              </a:buClr>
              <a:buSzPts val="1400"/>
              <a:buFont typeface="Avenir"/>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49"/>
          <p:cNvSpPr txBox="1"/>
          <p:nvPr>
            <p:ph idx="3" type="body"/>
          </p:nvPr>
        </p:nvSpPr>
        <p:spPr>
          <a:xfrm>
            <a:off x="6270159" y="2436473"/>
            <a:ext cx="5358283" cy="823910"/>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400"/>
              <a:buFont typeface="Avenir"/>
              <a:buNone/>
              <a:defRPr sz="2400"/>
            </a:lvl1pPr>
            <a:lvl2pPr indent="-228600" lvl="1" marL="914400" algn="l">
              <a:lnSpc>
                <a:spcPct val="120000"/>
              </a:lnSpc>
              <a:spcBef>
                <a:spcPts val="500"/>
              </a:spcBef>
              <a:spcAft>
                <a:spcPts val="0"/>
              </a:spcAft>
              <a:buClr>
                <a:srgbClr val="000000"/>
              </a:buClr>
              <a:buSzPts val="1800"/>
              <a:buNone/>
              <a:defRPr/>
            </a:lvl2pPr>
            <a:lvl3pPr indent="-228600" lvl="2" marL="1371600" algn="l">
              <a:lnSpc>
                <a:spcPct val="120000"/>
              </a:lnSpc>
              <a:spcBef>
                <a:spcPts val="500"/>
              </a:spcBef>
              <a:spcAft>
                <a:spcPts val="0"/>
              </a:spcAft>
              <a:buClr>
                <a:srgbClr val="000000"/>
              </a:buClr>
              <a:buSzPts val="1800"/>
              <a:buNone/>
              <a:defRPr/>
            </a:lvl3pPr>
            <a:lvl4pPr indent="-228600" lvl="3" marL="1828800" algn="l">
              <a:lnSpc>
                <a:spcPct val="120000"/>
              </a:lnSpc>
              <a:spcBef>
                <a:spcPts val="500"/>
              </a:spcBef>
              <a:spcAft>
                <a:spcPts val="0"/>
              </a:spcAft>
              <a:buClr>
                <a:srgbClr val="000000"/>
              </a:buClr>
              <a:buSzPts val="1800"/>
              <a:buNone/>
              <a:defRPr/>
            </a:lvl4pPr>
            <a:lvl5pPr indent="-228600" lvl="4" marL="2286000" algn="l">
              <a:lnSpc>
                <a:spcPct val="120000"/>
              </a:lnSpc>
              <a:spcBef>
                <a:spcPts val="500"/>
              </a:spcBef>
              <a:spcAft>
                <a:spcPts val="0"/>
              </a:spcAft>
              <a:buClr>
                <a:srgbClr val="000000"/>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49"/>
          <p:cNvSpPr txBox="1"/>
          <p:nvPr>
            <p:ph idx="4" type="body"/>
          </p:nvPr>
        </p:nvSpPr>
        <p:spPr>
          <a:xfrm>
            <a:off x="6270159" y="3409047"/>
            <a:ext cx="5358283" cy="2780608"/>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000"/>
              <a:buFont typeface="Avenir"/>
              <a:buNone/>
              <a:defRPr/>
            </a:lvl1pPr>
            <a:lvl2pPr indent="-228600" lvl="1" marL="914400" algn="l">
              <a:lnSpc>
                <a:spcPct val="120000"/>
              </a:lnSpc>
              <a:spcBef>
                <a:spcPts val="500"/>
              </a:spcBef>
              <a:spcAft>
                <a:spcPts val="0"/>
              </a:spcAft>
              <a:buClr>
                <a:srgbClr val="000000"/>
              </a:buClr>
              <a:buSzPts val="1800"/>
              <a:buFont typeface="Avenir"/>
              <a:buNone/>
              <a:defRPr/>
            </a:lvl2pPr>
            <a:lvl3pPr indent="-228600" lvl="2" marL="1371600" algn="l">
              <a:lnSpc>
                <a:spcPct val="120000"/>
              </a:lnSpc>
              <a:spcBef>
                <a:spcPts val="500"/>
              </a:spcBef>
              <a:spcAft>
                <a:spcPts val="0"/>
              </a:spcAft>
              <a:buClr>
                <a:srgbClr val="000000"/>
              </a:buClr>
              <a:buSzPts val="1600"/>
              <a:buFont typeface="Avenir"/>
              <a:buNone/>
              <a:defRPr/>
            </a:lvl3pPr>
            <a:lvl4pPr indent="-228600" lvl="3" marL="1828800" algn="l">
              <a:lnSpc>
                <a:spcPct val="120000"/>
              </a:lnSpc>
              <a:spcBef>
                <a:spcPts val="500"/>
              </a:spcBef>
              <a:spcAft>
                <a:spcPts val="0"/>
              </a:spcAft>
              <a:buClr>
                <a:srgbClr val="000000"/>
              </a:buClr>
              <a:buSzPts val="1400"/>
              <a:buFont typeface="Avenir"/>
              <a:buNone/>
              <a:defRPr/>
            </a:lvl4pPr>
            <a:lvl5pPr indent="-228600" lvl="4" marL="2286000" algn="l">
              <a:lnSpc>
                <a:spcPct val="120000"/>
              </a:lnSpc>
              <a:spcBef>
                <a:spcPts val="500"/>
              </a:spcBef>
              <a:spcAft>
                <a:spcPts val="0"/>
              </a:spcAft>
              <a:buClr>
                <a:srgbClr val="000000"/>
              </a:buClr>
              <a:buSzPts val="1400"/>
              <a:buFont typeface="Avenir"/>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49"/>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49"/>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49"/>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50"/>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50"/>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50"/>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53" name="Shape 53"/>
        <p:cNvGrpSpPr/>
        <p:nvPr/>
      </p:nvGrpSpPr>
      <p:grpSpPr>
        <a:xfrm>
          <a:off x="0" y="0"/>
          <a:ext cx="0" cy="0"/>
          <a:chOff x="0" y="0"/>
          <a:chExt cx="0" cy="0"/>
        </a:xfrm>
      </p:grpSpPr>
      <p:sp>
        <p:nvSpPr>
          <p:cNvPr id="54" name="Google Shape;54;p51"/>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51"/>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51"/>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57" name="Shape 57"/>
        <p:cNvGrpSpPr/>
        <p:nvPr/>
      </p:nvGrpSpPr>
      <p:grpSpPr>
        <a:xfrm>
          <a:off x="0" y="0"/>
          <a:ext cx="0" cy="0"/>
          <a:chOff x="0" y="0"/>
          <a:chExt cx="0" cy="0"/>
        </a:xfrm>
      </p:grpSpPr>
      <p:grpSp>
        <p:nvGrpSpPr>
          <p:cNvPr id="58" name="Google Shape;58;p52"/>
          <p:cNvGrpSpPr/>
          <p:nvPr/>
        </p:nvGrpSpPr>
        <p:grpSpPr>
          <a:xfrm>
            <a:off x="0" y="0"/>
            <a:ext cx="6096002" cy="6858000"/>
            <a:chOff x="0" y="0"/>
            <a:chExt cx="6096002" cy="6858000"/>
          </a:xfrm>
        </p:grpSpPr>
        <p:sp>
          <p:nvSpPr>
            <p:cNvPr id="59" name="Google Shape;59;p52"/>
            <p:cNvSpPr/>
            <p:nvPr/>
          </p:nvSpPr>
          <p:spPr>
            <a:xfrm>
              <a:off x="9" y="0"/>
              <a:ext cx="6095993" cy="6858000"/>
            </a:xfrm>
            <a:prstGeom prst="rect">
              <a:avLst/>
            </a:prstGeom>
            <a:solidFill>
              <a:srgbClr val="F0F3F2"/>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sp>
          <p:nvSpPr>
            <p:cNvPr id="60" name="Google Shape;60;p52"/>
            <p:cNvSpPr/>
            <p:nvPr/>
          </p:nvSpPr>
          <p:spPr>
            <a:xfrm>
              <a:off x="0" y="0"/>
              <a:ext cx="6095993" cy="6858000"/>
            </a:xfrm>
            <a:prstGeom prst="rect">
              <a:avLst/>
            </a:prstGeom>
            <a:solidFill>
              <a:srgbClr val="FFFFFF">
                <a:alpha val="20000"/>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grpSp>
      <p:sp>
        <p:nvSpPr>
          <p:cNvPr id="61" name="Google Shape;61;p52"/>
          <p:cNvSpPr/>
          <p:nvPr/>
        </p:nvSpPr>
        <p:spPr>
          <a:xfrm>
            <a:off x="0" y="0"/>
            <a:ext cx="6096003" cy="2291138"/>
          </a:xfrm>
          <a:prstGeom prst="rect">
            <a:avLst/>
          </a:prstGeom>
          <a:solidFill>
            <a:srgbClr val="1C2031"/>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sp>
        <p:nvSpPr>
          <p:cNvPr id="62" name="Google Shape;62;p52"/>
          <p:cNvSpPr txBox="1"/>
          <p:nvPr>
            <p:ph type="title"/>
          </p:nvPr>
        </p:nvSpPr>
        <p:spPr>
          <a:xfrm>
            <a:off x="484549" y="457200"/>
            <a:ext cx="5287234" cy="16002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FFFFFF"/>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52"/>
          <p:cNvSpPr txBox="1"/>
          <p:nvPr>
            <p:ph idx="1" type="body"/>
          </p:nvPr>
        </p:nvSpPr>
        <p:spPr>
          <a:xfrm>
            <a:off x="6270159" y="457200"/>
            <a:ext cx="5085225" cy="5403847"/>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3200"/>
              <a:buFont typeface="Avenir"/>
              <a:buNone/>
              <a:defRPr sz="3200"/>
            </a:lvl1pPr>
            <a:lvl2pPr indent="-228600" lvl="1" marL="914400" algn="l">
              <a:lnSpc>
                <a:spcPct val="120000"/>
              </a:lnSpc>
              <a:spcBef>
                <a:spcPts val="500"/>
              </a:spcBef>
              <a:spcAft>
                <a:spcPts val="0"/>
              </a:spcAft>
              <a:buClr>
                <a:srgbClr val="000000"/>
              </a:buClr>
              <a:buSzPts val="2800"/>
              <a:buFont typeface="Avenir"/>
              <a:buNone/>
              <a:defRPr sz="2800"/>
            </a:lvl2pPr>
            <a:lvl3pPr indent="-228600" lvl="2" marL="1371600" algn="l">
              <a:lnSpc>
                <a:spcPct val="120000"/>
              </a:lnSpc>
              <a:spcBef>
                <a:spcPts val="500"/>
              </a:spcBef>
              <a:spcAft>
                <a:spcPts val="0"/>
              </a:spcAft>
              <a:buClr>
                <a:srgbClr val="000000"/>
              </a:buClr>
              <a:buSzPts val="2400"/>
              <a:buFont typeface="Avenir"/>
              <a:buNone/>
              <a:defRPr sz="2400"/>
            </a:lvl3pPr>
            <a:lvl4pPr indent="-228600" lvl="3" marL="1828800" algn="l">
              <a:lnSpc>
                <a:spcPct val="120000"/>
              </a:lnSpc>
              <a:spcBef>
                <a:spcPts val="500"/>
              </a:spcBef>
              <a:spcAft>
                <a:spcPts val="0"/>
              </a:spcAft>
              <a:buClr>
                <a:srgbClr val="000000"/>
              </a:buClr>
              <a:buSzPts val="2000"/>
              <a:buFont typeface="Avenir"/>
              <a:buNone/>
              <a:defRPr sz="2000"/>
            </a:lvl4pPr>
            <a:lvl5pPr indent="-228600" lvl="4" marL="2286000" algn="l">
              <a:lnSpc>
                <a:spcPct val="120000"/>
              </a:lnSpc>
              <a:spcBef>
                <a:spcPts val="500"/>
              </a:spcBef>
              <a:spcAft>
                <a:spcPts val="0"/>
              </a:spcAft>
              <a:buClr>
                <a:srgbClr val="000000"/>
              </a:buClr>
              <a:buSzPts val="2000"/>
              <a:buFont typeface="Avenir"/>
              <a:buNone/>
              <a:defRPr sz="2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 name="Google Shape;64;p52"/>
          <p:cNvSpPr txBox="1"/>
          <p:nvPr>
            <p:ph idx="2" type="body"/>
          </p:nvPr>
        </p:nvSpPr>
        <p:spPr>
          <a:xfrm>
            <a:off x="484549" y="2514600"/>
            <a:ext cx="5287234" cy="335438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400"/>
              <a:buFont typeface="Avenir"/>
              <a:buNone/>
              <a:defRPr sz="2400"/>
            </a:lvl1pPr>
            <a:lvl2pPr indent="-228600" lvl="1" marL="914400" algn="l">
              <a:lnSpc>
                <a:spcPct val="120000"/>
              </a:lnSpc>
              <a:spcBef>
                <a:spcPts val="500"/>
              </a:spcBef>
              <a:spcAft>
                <a:spcPts val="0"/>
              </a:spcAft>
              <a:buClr>
                <a:srgbClr val="000000"/>
              </a:buClr>
              <a:buSzPts val="1800"/>
              <a:buNone/>
              <a:defRPr/>
            </a:lvl2pPr>
            <a:lvl3pPr indent="-228600" lvl="2" marL="1371600" algn="l">
              <a:lnSpc>
                <a:spcPct val="120000"/>
              </a:lnSpc>
              <a:spcBef>
                <a:spcPts val="500"/>
              </a:spcBef>
              <a:spcAft>
                <a:spcPts val="0"/>
              </a:spcAft>
              <a:buClr>
                <a:srgbClr val="000000"/>
              </a:buClr>
              <a:buSzPts val="1800"/>
              <a:buNone/>
              <a:defRPr/>
            </a:lvl3pPr>
            <a:lvl4pPr indent="-228600" lvl="3" marL="1828800" algn="l">
              <a:lnSpc>
                <a:spcPct val="120000"/>
              </a:lnSpc>
              <a:spcBef>
                <a:spcPts val="500"/>
              </a:spcBef>
              <a:spcAft>
                <a:spcPts val="0"/>
              </a:spcAft>
              <a:buClr>
                <a:srgbClr val="000000"/>
              </a:buClr>
              <a:buSzPts val="1800"/>
              <a:buNone/>
              <a:defRPr/>
            </a:lvl4pPr>
            <a:lvl5pPr indent="-228600" lvl="4" marL="2286000" algn="l">
              <a:lnSpc>
                <a:spcPct val="120000"/>
              </a:lnSpc>
              <a:spcBef>
                <a:spcPts val="500"/>
              </a:spcBef>
              <a:spcAft>
                <a:spcPts val="0"/>
              </a:spcAft>
              <a:buClr>
                <a:srgbClr val="000000"/>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52"/>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52"/>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52"/>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68" name="Shape 68"/>
        <p:cNvGrpSpPr/>
        <p:nvPr/>
      </p:nvGrpSpPr>
      <p:grpSpPr>
        <a:xfrm>
          <a:off x="0" y="0"/>
          <a:ext cx="0" cy="0"/>
          <a:chOff x="0" y="0"/>
          <a:chExt cx="0" cy="0"/>
        </a:xfrm>
      </p:grpSpPr>
      <p:grpSp>
        <p:nvGrpSpPr>
          <p:cNvPr id="69" name="Google Shape;69;p53"/>
          <p:cNvGrpSpPr/>
          <p:nvPr/>
        </p:nvGrpSpPr>
        <p:grpSpPr>
          <a:xfrm>
            <a:off x="0" y="0"/>
            <a:ext cx="6096002" cy="6858000"/>
            <a:chOff x="0" y="0"/>
            <a:chExt cx="6096002" cy="6858000"/>
          </a:xfrm>
        </p:grpSpPr>
        <p:sp>
          <p:nvSpPr>
            <p:cNvPr id="70" name="Google Shape;70;p53"/>
            <p:cNvSpPr/>
            <p:nvPr/>
          </p:nvSpPr>
          <p:spPr>
            <a:xfrm>
              <a:off x="9" y="0"/>
              <a:ext cx="6095993" cy="6858000"/>
            </a:xfrm>
            <a:prstGeom prst="rect">
              <a:avLst/>
            </a:prstGeom>
            <a:solidFill>
              <a:srgbClr val="F0F3F2"/>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sp>
          <p:nvSpPr>
            <p:cNvPr id="71" name="Google Shape;71;p53"/>
            <p:cNvSpPr/>
            <p:nvPr/>
          </p:nvSpPr>
          <p:spPr>
            <a:xfrm>
              <a:off x="0" y="0"/>
              <a:ext cx="6095993" cy="6858000"/>
            </a:xfrm>
            <a:prstGeom prst="rect">
              <a:avLst/>
            </a:prstGeom>
            <a:solidFill>
              <a:srgbClr val="FFFFFF">
                <a:alpha val="20000"/>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grpSp>
      <p:sp>
        <p:nvSpPr>
          <p:cNvPr id="72" name="Google Shape;72;p53"/>
          <p:cNvSpPr/>
          <p:nvPr/>
        </p:nvSpPr>
        <p:spPr>
          <a:xfrm>
            <a:off x="0" y="0"/>
            <a:ext cx="6096003" cy="2291138"/>
          </a:xfrm>
          <a:prstGeom prst="rect">
            <a:avLst/>
          </a:prstGeom>
          <a:solidFill>
            <a:srgbClr val="1C2031"/>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sp>
        <p:nvSpPr>
          <p:cNvPr id="73" name="Google Shape;73;p53"/>
          <p:cNvSpPr txBox="1"/>
          <p:nvPr>
            <p:ph type="title"/>
          </p:nvPr>
        </p:nvSpPr>
        <p:spPr>
          <a:xfrm>
            <a:off x="484549" y="457200"/>
            <a:ext cx="5211522" cy="16002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FFFFFF"/>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53"/>
          <p:cNvSpPr/>
          <p:nvPr>
            <p:ph idx="2" type="pic"/>
          </p:nvPr>
        </p:nvSpPr>
        <p:spPr>
          <a:xfrm>
            <a:off x="6270159" y="457200"/>
            <a:ext cx="5085225" cy="5403847"/>
          </a:xfrm>
          <a:prstGeom prst="rect">
            <a:avLst/>
          </a:prstGeom>
          <a:noFill/>
          <a:ln>
            <a:noFill/>
          </a:ln>
        </p:spPr>
      </p:sp>
      <p:sp>
        <p:nvSpPr>
          <p:cNvPr id="75" name="Google Shape;75;p53"/>
          <p:cNvSpPr txBox="1"/>
          <p:nvPr>
            <p:ph idx="1" type="body"/>
          </p:nvPr>
        </p:nvSpPr>
        <p:spPr>
          <a:xfrm>
            <a:off x="484549" y="2514600"/>
            <a:ext cx="5211522" cy="335438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rgbClr val="000000"/>
              </a:buClr>
              <a:buSzPts val="2400"/>
              <a:buFont typeface="Avenir"/>
              <a:buNone/>
              <a:defRPr sz="2400"/>
            </a:lvl1pPr>
            <a:lvl2pPr indent="-228600" lvl="1" marL="914400" algn="l">
              <a:lnSpc>
                <a:spcPct val="120000"/>
              </a:lnSpc>
              <a:spcBef>
                <a:spcPts val="500"/>
              </a:spcBef>
              <a:spcAft>
                <a:spcPts val="0"/>
              </a:spcAft>
              <a:buClr>
                <a:srgbClr val="000000"/>
              </a:buClr>
              <a:buSzPts val="1800"/>
              <a:buNone/>
              <a:defRPr/>
            </a:lvl2pPr>
            <a:lvl3pPr indent="-228600" lvl="2" marL="1371600" algn="l">
              <a:lnSpc>
                <a:spcPct val="120000"/>
              </a:lnSpc>
              <a:spcBef>
                <a:spcPts val="500"/>
              </a:spcBef>
              <a:spcAft>
                <a:spcPts val="0"/>
              </a:spcAft>
              <a:buClr>
                <a:srgbClr val="000000"/>
              </a:buClr>
              <a:buSzPts val="1800"/>
              <a:buNone/>
              <a:defRPr/>
            </a:lvl3pPr>
            <a:lvl4pPr indent="-228600" lvl="3" marL="1828800" algn="l">
              <a:lnSpc>
                <a:spcPct val="120000"/>
              </a:lnSpc>
              <a:spcBef>
                <a:spcPts val="500"/>
              </a:spcBef>
              <a:spcAft>
                <a:spcPts val="0"/>
              </a:spcAft>
              <a:buClr>
                <a:srgbClr val="000000"/>
              </a:buClr>
              <a:buSzPts val="1800"/>
              <a:buNone/>
              <a:defRPr/>
            </a:lvl4pPr>
            <a:lvl5pPr indent="-228600" lvl="4" marL="2286000" algn="l">
              <a:lnSpc>
                <a:spcPct val="120000"/>
              </a:lnSpc>
              <a:spcBef>
                <a:spcPts val="500"/>
              </a:spcBef>
              <a:spcAft>
                <a:spcPts val="0"/>
              </a:spcAft>
              <a:buClr>
                <a:srgbClr val="000000"/>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53"/>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53"/>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898989"/>
              </a:buClr>
              <a:buSzPts val="900"/>
              <a:buFont typeface="Avenir"/>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53"/>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900"/>
              <a:buFont typeface="Avenir"/>
              <a:buNone/>
              <a:defRPr/>
            </a:lvl1pPr>
            <a:lvl2pPr indent="0" lvl="1" marL="0" marR="0" algn="r">
              <a:lnSpc>
                <a:spcPct val="100000"/>
              </a:lnSpc>
              <a:spcBef>
                <a:spcPts val="0"/>
              </a:spcBef>
              <a:spcAft>
                <a:spcPts val="0"/>
              </a:spcAft>
              <a:buClr>
                <a:srgbClr val="898989"/>
              </a:buClr>
              <a:buSzPts val="900"/>
              <a:buFont typeface="Avenir"/>
              <a:buNone/>
              <a:defRPr/>
            </a:lvl2pPr>
            <a:lvl3pPr indent="0" lvl="2" marL="0" marR="0" algn="r">
              <a:lnSpc>
                <a:spcPct val="100000"/>
              </a:lnSpc>
              <a:spcBef>
                <a:spcPts val="0"/>
              </a:spcBef>
              <a:spcAft>
                <a:spcPts val="0"/>
              </a:spcAft>
              <a:buClr>
                <a:srgbClr val="898989"/>
              </a:buClr>
              <a:buSzPts val="900"/>
              <a:buFont typeface="Avenir"/>
              <a:buNone/>
              <a:defRPr/>
            </a:lvl3pPr>
            <a:lvl4pPr indent="0" lvl="3" marL="0" marR="0" algn="r">
              <a:lnSpc>
                <a:spcPct val="100000"/>
              </a:lnSpc>
              <a:spcBef>
                <a:spcPts val="0"/>
              </a:spcBef>
              <a:spcAft>
                <a:spcPts val="0"/>
              </a:spcAft>
              <a:buClr>
                <a:srgbClr val="898989"/>
              </a:buClr>
              <a:buSzPts val="900"/>
              <a:buFont typeface="Avenir"/>
              <a:buNone/>
              <a:defRPr/>
            </a:lvl4pPr>
            <a:lvl5pPr indent="0" lvl="4" marL="0" marR="0" algn="r">
              <a:lnSpc>
                <a:spcPct val="100000"/>
              </a:lnSpc>
              <a:spcBef>
                <a:spcPts val="0"/>
              </a:spcBef>
              <a:spcAft>
                <a:spcPts val="0"/>
              </a:spcAft>
              <a:buClr>
                <a:srgbClr val="898989"/>
              </a:buClr>
              <a:buSzPts val="900"/>
              <a:buFont typeface="Avenir"/>
              <a:buNone/>
              <a:defRPr/>
            </a:lvl5pPr>
            <a:lvl6pPr indent="0" lvl="5" marL="0" marR="0" algn="r">
              <a:lnSpc>
                <a:spcPct val="100000"/>
              </a:lnSpc>
              <a:spcBef>
                <a:spcPts val="0"/>
              </a:spcBef>
              <a:spcAft>
                <a:spcPts val="0"/>
              </a:spcAft>
              <a:buClr>
                <a:srgbClr val="898989"/>
              </a:buClr>
              <a:buSzPts val="900"/>
              <a:buFont typeface="Avenir"/>
              <a:buNone/>
              <a:defRPr/>
            </a:lvl6pPr>
            <a:lvl7pPr indent="0" lvl="6" marL="0" marR="0" algn="r">
              <a:lnSpc>
                <a:spcPct val="100000"/>
              </a:lnSpc>
              <a:spcBef>
                <a:spcPts val="0"/>
              </a:spcBef>
              <a:spcAft>
                <a:spcPts val="0"/>
              </a:spcAft>
              <a:buClr>
                <a:srgbClr val="898989"/>
              </a:buClr>
              <a:buSzPts val="900"/>
              <a:buFont typeface="Avenir"/>
              <a:buNone/>
              <a:defRPr/>
            </a:lvl7pPr>
            <a:lvl8pPr indent="0" lvl="7" marL="0" marR="0" algn="r">
              <a:lnSpc>
                <a:spcPct val="100000"/>
              </a:lnSpc>
              <a:spcBef>
                <a:spcPts val="0"/>
              </a:spcBef>
              <a:spcAft>
                <a:spcPts val="0"/>
              </a:spcAft>
              <a:buClr>
                <a:srgbClr val="898989"/>
              </a:buClr>
              <a:buSzPts val="900"/>
              <a:buFont typeface="Avenir"/>
              <a:buNone/>
              <a:defRPr/>
            </a:lvl8pPr>
            <a:lvl9pPr indent="0" lvl="8" marL="0" marR="0" algn="r">
              <a:lnSpc>
                <a:spcPct val="100000"/>
              </a:lnSpc>
              <a:spcBef>
                <a:spcPts val="0"/>
              </a:spcBef>
              <a:spcAft>
                <a:spcPts val="0"/>
              </a:spcAft>
              <a:buClr>
                <a:srgbClr val="898989"/>
              </a:buClr>
              <a:buSzPts val="900"/>
              <a:buFont typeface="Avenir"/>
              <a:buNone/>
              <a:defRPr/>
            </a:lvl9pPr>
          </a:lstStyle>
          <a:p>
            <a:pPr indent="0" lvl="0" marL="0" rtl="0" algn="r">
              <a:spcBef>
                <a:spcPts val="0"/>
              </a:spcBef>
              <a:spcAft>
                <a:spcPts val="0"/>
              </a:spcAft>
              <a:buNone/>
            </a:pPr>
            <a:fld id="{00000000-1234-1234-1234-123412341234}" type="slidenum">
              <a:rPr lang="en-US"/>
              <a:t>‹#›</a:t>
            </a:fld>
            <a:endParaRPr b="0" i="0" sz="900" u="none" cap="none" strike="noStrike">
              <a:solidFill>
                <a:srgbClr val="898989"/>
              </a:solidFill>
              <a:latin typeface="Avenir"/>
              <a:ea typeface="Avenir"/>
              <a:cs typeface="Avenir"/>
              <a:sym typeface="Aveni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6.xml"/><Relationship Id="rId11" Type="http://schemas.openxmlformats.org/officeDocument/2006/relationships/slideLayout" Target="../slideLayouts/slideLayout17.xml"/><Relationship Id="rId22" Type="http://schemas.openxmlformats.org/officeDocument/2006/relationships/slideLayout" Target="../slideLayouts/slideLayout28.xml"/><Relationship Id="rId10" Type="http://schemas.openxmlformats.org/officeDocument/2006/relationships/slideLayout" Target="../slideLayouts/slideLayout16.xml"/><Relationship Id="rId21" Type="http://schemas.openxmlformats.org/officeDocument/2006/relationships/slideLayout" Target="../slideLayouts/slideLayout27.xml"/><Relationship Id="rId13" Type="http://schemas.openxmlformats.org/officeDocument/2006/relationships/slideLayout" Target="../slideLayouts/slideLayout19.xml"/><Relationship Id="rId12" Type="http://schemas.openxmlformats.org/officeDocument/2006/relationships/slideLayout" Target="../slideLayouts/slideLayout18.xml"/><Relationship Id="rId23" Type="http://schemas.openxmlformats.org/officeDocument/2006/relationships/theme" Target="../theme/theme1.xml"/><Relationship Id="rId1" Type="http://schemas.openxmlformats.org/officeDocument/2006/relationships/image" Target="../media/image32.png"/><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image" Target="../media/image4.png"/><Relationship Id="rId9" Type="http://schemas.openxmlformats.org/officeDocument/2006/relationships/slideLayout" Target="../slideLayouts/slideLayout15.xml"/><Relationship Id="rId15" Type="http://schemas.openxmlformats.org/officeDocument/2006/relationships/slideLayout" Target="../slideLayouts/slideLayout21.xml"/><Relationship Id="rId14" Type="http://schemas.openxmlformats.org/officeDocument/2006/relationships/slideLayout" Target="../slideLayouts/slideLayout20.xml"/><Relationship Id="rId17" Type="http://schemas.openxmlformats.org/officeDocument/2006/relationships/slideLayout" Target="../slideLayouts/slideLayout23.xml"/><Relationship Id="rId16" Type="http://schemas.openxmlformats.org/officeDocument/2006/relationships/slideLayout" Target="../slideLayouts/slideLayout22.xml"/><Relationship Id="rId5" Type="http://schemas.openxmlformats.org/officeDocument/2006/relationships/image" Target="../media/image1.png"/><Relationship Id="rId19" Type="http://schemas.openxmlformats.org/officeDocument/2006/relationships/slideLayout" Target="../slideLayouts/slideLayout25.xml"/><Relationship Id="rId6" Type="http://schemas.openxmlformats.org/officeDocument/2006/relationships/slideLayout" Target="../slideLayouts/slideLayout12.xml"/><Relationship Id="rId18" Type="http://schemas.openxmlformats.org/officeDocument/2006/relationships/slideLayout" Target="../slideLayouts/slideLayout24.xml"/><Relationship Id="rId7" Type="http://schemas.openxmlformats.org/officeDocument/2006/relationships/slideLayout" Target="../slideLayouts/slideLayout13.xml"/><Relationship Id="rId8"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
        <p:nvSpPr>
          <p:cNvPr id="10" name="Google Shape;10;p26"/>
          <p:cNvSpPr/>
          <p:nvPr/>
        </p:nvSpPr>
        <p:spPr>
          <a:xfrm>
            <a:off x="0" y="0"/>
            <a:ext cx="12191996" cy="2291138"/>
          </a:xfrm>
          <a:prstGeom prst="rect">
            <a:avLst/>
          </a:prstGeom>
          <a:solidFill>
            <a:srgbClr val="1C2031"/>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sp>
        <p:nvSpPr>
          <p:cNvPr id="11" name="Google Shape;11;p26"/>
          <p:cNvSpPr txBox="1"/>
          <p:nvPr>
            <p:ph type="title"/>
          </p:nvPr>
        </p:nvSpPr>
        <p:spPr>
          <a:xfrm>
            <a:off x="484549" y="365129"/>
            <a:ext cx="10869244" cy="1687516"/>
          </a:xfrm>
          <a:prstGeom prst="rect">
            <a:avLst/>
          </a:prstGeom>
          <a:noFill/>
          <a:ln>
            <a:noFill/>
          </a:ln>
        </p:spPr>
        <p:txBody>
          <a:bodyPr anchorCtr="0" anchor="b" bIns="45700" lIns="91425" spcFirstLastPara="1" rIns="91425" wrap="square" tIns="45700">
            <a:normAutofit/>
          </a:bodyPr>
          <a:lstStyle>
            <a:lvl1pPr lvl="0" marR="0" rtl="0" algn="l">
              <a:lnSpc>
                <a:spcPct val="100000"/>
              </a:lnSpc>
              <a:spcBef>
                <a:spcPts val="0"/>
              </a:spcBef>
              <a:spcAft>
                <a:spcPts val="0"/>
              </a:spcAft>
              <a:buClr>
                <a:srgbClr val="FFFFFF"/>
              </a:buClr>
              <a:buSzPts val="5400"/>
              <a:buFont typeface="Arial"/>
              <a:buNone/>
              <a:defRPr b="0" i="0" sz="5400" u="none" cap="none" strike="noStrike">
                <a:solidFill>
                  <a:srgbClr val="FFFFFF"/>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26"/>
          <p:cNvSpPr txBox="1"/>
          <p:nvPr>
            <p:ph idx="1" type="body"/>
          </p:nvPr>
        </p:nvSpPr>
        <p:spPr>
          <a:xfrm>
            <a:off x="484549" y="2576514"/>
            <a:ext cx="10869244" cy="360045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20000"/>
              </a:lnSpc>
              <a:spcBef>
                <a:spcPts val="1000"/>
              </a:spcBef>
              <a:spcAft>
                <a:spcPts val="0"/>
              </a:spcAft>
              <a:buClr>
                <a:srgbClr val="000000"/>
              </a:buClr>
              <a:buSzPts val="2000"/>
              <a:buFont typeface="Avenir"/>
              <a:buNone/>
              <a:defRPr b="0" i="0" sz="2000" u="none" cap="none" strike="noStrike">
                <a:solidFill>
                  <a:srgbClr val="000000"/>
                </a:solidFill>
                <a:latin typeface="Avenir"/>
                <a:ea typeface="Avenir"/>
                <a:cs typeface="Avenir"/>
                <a:sym typeface="Avenir"/>
              </a:defRPr>
            </a:lvl1pPr>
            <a:lvl2pPr indent="-228600" lvl="1" marL="914400" marR="0" rtl="0" algn="l">
              <a:lnSpc>
                <a:spcPct val="120000"/>
              </a:lnSpc>
              <a:spcBef>
                <a:spcPts val="500"/>
              </a:spcBef>
              <a:spcAft>
                <a:spcPts val="0"/>
              </a:spcAft>
              <a:buClr>
                <a:srgbClr val="000000"/>
              </a:buClr>
              <a:buSzPts val="1800"/>
              <a:buFont typeface="Avenir"/>
              <a:buNone/>
              <a:defRPr b="0" i="0" sz="1800" u="none" cap="none" strike="noStrike">
                <a:solidFill>
                  <a:srgbClr val="000000"/>
                </a:solidFill>
                <a:latin typeface="Avenir"/>
                <a:ea typeface="Avenir"/>
                <a:cs typeface="Avenir"/>
                <a:sym typeface="Avenir"/>
              </a:defRPr>
            </a:lvl2pPr>
            <a:lvl3pPr indent="-228600" lvl="2" marL="1371600" marR="0" rtl="0" algn="l">
              <a:lnSpc>
                <a:spcPct val="120000"/>
              </a:lnSpc>
              <a:spcBef>
                <a:spcPts val="500"/>
              </a:spcBef>
              <a:spcAft>
                <a:spcPts val="0"/>
              </a:spcAft>
              <a:buClr>
                <a:srgbClr val="000000"/>
              </a:buClr>
              <a:buSzPts val="1600"/>
              <a:buFont typeface="Avenir"/>
              <a:buNone/>
              <a:defRPr b="0" i="0" sz="1600" u="none" cap="none" strike="noStrike">
                <a:solidFill>
                  <a:srgbClr val="000000"/>
                </a:solidFill>
                <a:latin typeface="Avenir"/>
                <a:ea typeface="Avenir"/>
                <a:cs typeface="Avenir"/>
                <a:sym typeface="Avenir"/>
              </a:defRPr>
            </a:lvl3pPr>
            <a:lvl4pPr indent="-228600" lvl="3" marL="1828800" marR="0" rtl="0" algn="l">
              <a:lnSpc>
                <a:spcPct val="120000"/>
              </a:lnSpc>
              <a:spcBef>
                <a:spcPts val="500"/>
              </a:spcBef>
              <a:spcAft>
                <a:spcPts val="0"/>
              </a:spcAft>
              <a:buClr>
                <a:srgbClr val="000000"/>
              </a:buClr>
              <a:buSzPts val="1400"/>
              <a:buFont typeface="Avenir"/>
              <a:buNone/>
              <a:defRPr b="0" i="0" sz="1400" u="none" cap="none" strike="noStrike">
                <a:solidFill>
                  <a:srgbClr val="000000"/>
                </a:solidFill>
                <a:latin typeface="Avenir"/>
                <a:ea typeface="Avenir"/>
                <a:cs typeface="Avenir"/>
                <a:sym typeface="Avenir"/>
              </a:defRPr>
            </a:lvl4pPr>
            <a:lvl5pPr indent="-228600" lvl="4" marL="2286000" marR="0" rtl="0" algn="l">
              <a:lnSpc>
                <a:spcPct val="120000"/>
              </a:lnSpc>
              <a:spcBef>
                <a:spcPts val="500"/>
              </a:spcBef>
              <a:spcAft>
                <a:spcPts val="0"/>
              </a:spcAft>
              <a:buClr>
                <a:srgbClr val="000000"/>
              </a:buClr>
              <a:buSzPts val="1400"/>
              <a:buFont typeface="Avenir"/>
              <a:buNone/>
              <a:defRPr b="0" i="0" sz="1400" u="none" cap="none" strike="noStrike">
                <a:solidFill>
                  <a:srgbClr val="000000"/>
                </a:solidFill>
                <a:latin typeface="Avenir"/>
                <a:ea typeface="Avenir"/>
                <a:cs typeface="Avenir"/>
                <a:sym typeface="Avenir"/>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3" name="Google Shape;13;p26"/>
          <p:cNvSpPr txBox="1"/>
          <p:nvPr>
            <p:ph idx="10" type="dt"/>
          </p:nvPr>
        </p:nvSpPr>
        <p:spPr>
          <a:xfrm>
            <a:off x="146221" y="6357210"/>
            <a:ext cx="2743200" cy="365129"/>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6"/>
          <p:cNvSpPr txBox="1"/>
          <p:nvPr>
            <p:ph idx="11" type="ftr"/>
          </p:nvPr>
        </p:nvSpPr>
        <p:spPr>
          <a:xfrm>
            <a:off x="6270159" y="6356351"/>
            <a:ext cx="4114800" cy="365129"/>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 name="Google Shape;15;p26"/>
          <p:cNvSpPr txBox="1"/>
          <p:nvPr>
            <p:ph idx="12" type="sldNum"/>
          </p:nvPr>
        </p:nvSpPr>
        <p:spPr>
          <a:xfrm>
            <a:off x="10764984" y="6356351"/>
            <a:ext cx="1280800" cy="365129"/>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1pPr>
            <a:lvl2pPr indent="0" lvl="1" marL="0" marR="0" rtl="0" algn="r">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2pPr>
            <a:lvl3pPr indent="0" lvl="2" marL="0" marR="0" rtl="0" algn="r">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3pPr>
            <a:lvl4pPr indent="0" lvl="3" marL="0" marR="0" rtl="0" algn="r">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4pPr>
            <a:lvl5pPr indent="0" lvl="4" marL="0" marR="0" rtl="0" algn="r">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5pPr>
            <a:lvl6pPr indent="0" lvl="5" marL="0" marR="0" rtl="0" algn="r">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6pPr>
            <a:lvl7pPr indent="0" lvl="6" marL="0" marR="0" rtl="0" algn="r">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7pPr>
            <a:lvl8pPr indent="0" lvl="7" marL="0" marR="0" rtl="0" algn="r">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8pPr>
            <a:lvl9pPr indent="0" lvl="8" marL="0" marR="0" rtl="0" algn="r">
              <a:lnSpc>
                <a:spcPct val="100000"/>
              </a:lnSpc>
              <a:spcBef>
                <a:spcPts val="0"/>
              </a:spcBef>
              <a:spcAft>
                <a:spcPts val="0"/>
              </a:spcAft>
              <a:buClr>
                <a:srgbClr val="898989"/>
              </a:buClr>
              <a:buSzPts val="900"/>
              <a:buFont typeface="Avenir"/>
              <a:buNone/>
              <a:defRPr b="0" i="0" sz="900" u="none" cap="none" strike="noStrike">
                <a:solidFill>
                  <a:srgbClr val="898989"/>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1" name="Shape 91"/>
        <p:cNvGrpSpPr/>
        <p:nvPr/>
      </p:nvGrpSpPr>
      <p:grpSpPr>
        <a:xfrm>
          <a:off x="0" y="0"/>
          <a:ext cx="0" cy="0"/>
          <a:chOff x="0" y="0"/>
          <a:chExt cx="0" cy="0"/>
        </a:xfrm>
      </p:grpSpPr>
      <p:pic>
        <p:nvPicPr>
          <p:cNvPr id="92" name="Google Shape;92;p28"/>
          <p:cNvPicPr preferRelativeResize="0"/>
          <p:nvPr/>
        </p:nvPicPr>
        <p:blipFill rotWithShape="1">
          <a:blip r:embed="rId2">
            <a:alphaModFix/>
          </a:blip>
          <a:srcRect b="0" l="3613" r="0" t="0"/>
          <a:stretch/>
        </p:blipFill>
        <p:spPr>
          <a:xfrm>
            <a:off x="0" y="2669682"/>
            <a:ext cx="4037011" cy="4188317"/>
          </a:xfrm>
          <a:prstGeom prst="rect">
            <a:avLst/>
          </a:prstGeom>
          <a:noFill/>
          <a:ln>
            <a:noFill/>
          </a:ln>
        </p:spPr>
      </p:pic>
      <p:pic>
        <p:nvPicPr>
          <p:cNvPr id="93" name="Google Shape;93;p28"/>
          <p:cNvPicPr preferRelativeResize="0"/>
          <p:nvPr/>
        </p:nvPicPr>
        <p:blipFill rotWithShape="1">
          <a:blip r:embed="rId3">
            <a:alphaModFix/>
          </a:blip>
          <a:srcRect b="0" l="35640" r="0" t="0"/>
          <a:stretch/>
        </p:blipFill>
        <p:spPr>
          <a:xfrm>
            <a:off x="0" y="2892347"/>
            <a:ext cx="1522411" cy="2365452"/>
          </a:xfrm>
          <a:prstGeom prst="rect">
            <a:avLst/>
          </a:prstGeom>
          <a:noFill/>
          <a:ln>
            <a:noFill/>
          </a:ln>
        </p:spPr>
      </p:pic>
      <p:sp>
        <p:nvSpPr>
          <p:cNvPr id="94" name="Google Shape;94;p28"/>
          <p:cNvSpPr/>
          <p:nvPr/>
        </p:nvSpPr>
        <p:spPr>
          <a:xfrm>
            <a:off x="8609011" y="1676396"/>
            <a:ext cx="2819396" cy="2819396"/>
          </a:xfrm>
          <a:custGeom>
            <a:rect b="b" l="l" r="r" t="t"/>
            <a:pathLst>
              <a:path extrusionOk="0" h="120000" w="120000">
                <a:moveTo>
                  <a:pt x="0" y="60000"/>
                </a:moveTo>
                <a:lnTo>
                  <a:pt x="0" y="60000"/>
                </a:lnTo>
                <a:cubicBezTo>
                  <a:pt x="0" y="26863"/>
                  <a:pt x="26863" y="0"/>
                  <a:pt x="60000" y="0"/>
                </a:cubicBezTo>
                <a:cubicBezTo>
                  <a:pt x="93137" y="0"/>
                  <a:pt x="120000" y="26863"/>
                  <a:pt x="120000" y="60000"/>
                </a:cubicBezTo>
                <a:cubicBezTo>
                  <a:pt x="120000" y="93137"/>
                  <a:pt x="93137" y="120000"/>
                  <a:pt x="60000" y="120000"/>
                </a:cubicBezTo>
                <a:cubicBezTo>
                  <a:pt x="26863" y="120000"/>
                  <a:pt x="0" y="93137"/>
                  <a:pt x="0" y="60000"/>
                </a:cubicBezTo>
                <a:close/>
              </a:path>
            </a:pathLst>
          </a:custGeom>
          <a:gradFill>
            <a:gsLst>
              <a:gs pos="0">
                <a:srgbClr val="50B9C1">
                  <a:alpha val="6666"/>
                </a:srgbClr>
              </a:gs>
              <a:gs pos="100000">
                <a:srgbClr val="50B9C1">
                  <a:alpha val="5882"/>
                </a:srgbClr>
              </a:gs>
            </a:gsLst>
            <a:path path="circle">
              <a:fillToRect b="50%" l="50%" r="50%" t="50%"/>
            </a:path>
            <a:tileRect/>
          </a:gra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pic>
        <p:nvPicPr>
          <p:cNvPr id="95" name="Google Shape;95;p28"/>
          <p:cNvPicPr preferRelativeResize="0"/>
          <p:nvPr/>
        </p:nvPicPr>
        <p:blipFill rotWithShape="1">
          <a:blip r:embed="rId4">
            <a:alphaModFix/>
          </a:blip>
          <a:srcRect b="0" l="0" r="0" t="28812"/>
          <a:stretch/>
        </p:blipFill>
        <p:spPr>
          <a:xfrm>
            <a:off x="7999408" y="0"/>
            <a:ext cx="1603391" cy="1141408"/>
          </a:xfrm>
          <a:prstGeom prst="rect">
            <a:avLst/>
          </a:prstGeom>
          <a:noFill/>
          <a:ln>
            <a:noFill/>
          </a:ln>
        </p:spPr>
      </p:pic>
      <p:pic>
        <p:nvPicPr>
          <p:cNvPr id="96" name="Google Shape;96;p28"/>
          <p:cNvPicPr preferRelativeResize="0"/>
          <p:nvPr/>
        </p:nvPicPr>
        <p:blipFill rotWithShape="1">
          <a:blip r:embed="rId5">
            <a:alphaModFix/>
          </a:blip>
          <a:srcRect b="23320" l="0" r="0" t="0"/>
          <a:stretch/>
        </p:blipFill>
        <p:spPr>
          <a:xfrm>
            <a:off x="8605875" y="6096003"/>
            <a:ext cx="993733" cy="761996"/>
          </a:xfrm>
          <a:prstGeom prst="rect">
            <a:avLst/>
          </a:prstGeom>
          <a:noFill/>
          <a:ln>
            <a:noFill/>
          </a:ln>
        </p:spPr>
      </p:pic>
      <p:sp>
        <p:nvSpPr>
          <p:cNvPr id="97" name="Google Shape;97;p28"/>
          <p:cNvSpPr/>
          <p:nvPr/>
        </p:nvSpPr>
        <p:spPr>
          <a:xfrm>
            <a:off x="10437811" y="0"/>
            <a:ext cx="685800" cy="1143000"/>
          </a:xfrm>
          <a:prstGeom prst="rect">
            <a:avLst/>
          </a:prstGeom>
          <a:solidFill>
            <a:srgbClr val="B01513"/>
          </a:solidFill>
          <a:ln>
            <a:noFill/>
          </a:ln>
          <a:effectLst>
            <a:outerShdw algn="tl" dir="5400000" dist="25402">
              <a:srgbClr val="000000">
                <a:alpha val="44705"/>
              </a:srgbClr>
            </a:outerShdw>
          </a:effectLst>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8" name="Google Shape;98;p28"/>
          <p:cNvSpPr txBox="1"/>
          <p:nvPr>
            <p:ph type="title"/>
          </p:nvPr>
        </p:nvSpPr>
        <p:spPr>
          <a:xfrm>
            <a:off x="646115" y="452719"/>
            <a:ext cx="9404722" cy="1400531"/>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EBEBEB"/>
              </a:buClr>
              <a:buSzPts val="4200"/>
              <a:buFont typeface="Century Gothic"/>
              <a:buNone/>
              <a:defRPr b="0" i="0" sz="4200" u="none" cap="none" strike="noStrike">
                <a:solidFill>
                  <a:srgbClr val="EBEBEB"/>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9" name="Google Shape;99;p28"/>
          <p:cNvSpPr txBox="1"/>
          <p:nvPr>
            <p:ph idx="1" type="body"/>
          </p:nvPr>
        </p:nvSpPr>
        <p:spPr>
          <a:xfrm>
            <a:off x="1103315" y="2052919"/>
            <a:ext cx="8946544" cy="4195477"/>
          </a:xfrm>
          <a:prstGeom prst="rect">
            <a:avLst/>
          </a:prstGeom>
          <a:noFill/>
          <a:ln>
            <a:noFill/>
          </a:ln>
        </p:spPr>
        <p:txBody>
          <a:bodyPr anchorCtr="0" anchor="t" bIns="45700" lIns="91425" spcFirstLastPara="1" rIns="91425" wrap="square" tIns="45700">
            <a:normAutofit/>
          </a:bodyPr>
          <a:lstStyle>
            <a:lvl1pPr indent="-330200" lvl="0" marL="457200" marR="0" rtl="0" algn="l">
              <a:lnSpc>
                <a:spcPct val="100000"/>
              </a:lnSpc>
              <a:spcBef>
                <a:spcPts val="1000"/>
              </a:spcBef>
              <a:spcAft>
                <a:spcPts val="0"/>
              </a:spcAft>
              <a:buClr>
                <a:srgbClr val="8AD0D6"/>
              </a:buClr>
              <a:buSzPts val="1600"/>
              <a:buFont typeface="Noto Sans Symbols"/>
              <a:buChar char="►"/>
              <a:defRPr b="0" i="0" sz="2000" u="none" cap="none" strike="noStrike">
                <a:solidFill>
                  <a:srgbClr val="FFFFFF"/>
                </a:solidFill>
                <a:latin typeface="Century Gothic"/>
                <a:ea typeface="Century Gothic"/>
                <a:cs typeface="Century Gothic"/>
                <a:sym typeface="Century Gothic"/>
              </a:defRPr>
            </a:lvl1pPr>
            <a:lvl2pPr indent="-320040" lvl="1" marL="914400" marR="0" rtl="0" algn="l">
              <a:lnSpc>
                <a:spcPct val="100000"/>
              </a:lnSpc>
              <a:spcBef>
                <a:spcPts val="1000"/>
              </a:spcBef>
              <a:spcAft>
                <a:spcPts val="0"/>
              </a:spcAft>
              <a:buClr>
                <a:srgbClr val="8AD0D6"/>
              </a:buClr>
              <a:buSzPts val="1440"/>
              <a:buFont typeface="Noto Sans Symbols"/>
              <a:buChar char="►"/>
              <a:defRPr b="0" i="0" sz="1800" u="none" cap="none" strike="noStrike">
                <a:solidFill>
                  <a:srgbClr val="FFFFFF"/>
                </a:solidFill>
                <a:latin typeface="Century Gothic"/>
                <a:ea typeface="Century Gothic"/>
                <a:cs typeface="Century Gothic"/>
                <a:sym typeface="Century Gothic"/>
              </a:defRPr>
            </a:lvl2pPr>
            <a:lvl3pPr indent="-309880" lvl="2" marL="1371600" marR="0" rtl="0" algn="l">
              <a:lnSpc>
                <a:spcPct val="100000"/>
              </a:lnSpc>
              <a:spcBef>
                <a:spcPts val="1000"/>
              </a:spcBef>
              <a:spcAft>
                <a:spcPts val="0"/>
              </a:spcAft>
              <a:buClr>
                <a:srgbClr val="8AD0D6"/>
              </a:buClr>
              <a:buSzPts val="1280"/>
              <a:buFont typeface="Noto Sans Symbols"/>
              <a:buChar char="►"/>
              <a:defRPr b="0" i="0" sz="1600" u="none" cap="none" strike="noStrike">
                <a:solidFill>
                  <a:srgbClr val="FFFFFF"/>
                </a:solidFill>
                <a:latin typeface="Century Gothic"/>
                <a:ea typeface="Century Gothic"/>
                <a:cs typeface="Century Gothic"/>
                <a:sym typeface="Century Gothic"/>
              </a:defRPr>
            </a:lvl3pPr>
            <a:lvl4pPr indent="-299719" lvl="3" marL="1828800" marR="0" rtl="0" algn="l">
              <a:lnSpc>
                <a:spcPct val="100000"/>
              </a:lnSpc>
              <a:spcBef>
                <a:spcPts val="1000"/>
              </a:spcBef>
              <a:spcAft>
                <a:spcPts val="0"/>
              </a:spcAft>
              <a:buClr>
                <a:srgbClr val="8AD0D6"/>
              </a:buClr>
              <a:buSzPts val="1120"/>
              <a:buFont typeface="Noto Sans Symbols"/>
              <a:buChar char="►"/>
              <a:defRPr b="0" i="0" sz="1400" u="none" cap="none" strike="noStrike">
                <a:solidFill>
                  <a:srgbClr val="FFFFFF"/>
                </a:solidFill>
                <a:latin typeface="Century Gothic"/>
                <a:ea typeface="Century Gothic"/>
                <a:cs typeface="Century Gothic"/>
                <a:sym typeface="Century Gothic"/>
              </a:defRPr>
            </a:lvl4pPr>
            <a:lvl5pPr indent="-299720" lvl="4" marL="2286000" marR="0" rtl="0" algn="l">
              <a:lnSpc>
                <a:spcPct val="100000"/>
              </a:lnSpc>
              <a:spcBef>
                <a:spcPts val="1000"/>
              </a:spcBef>
              <a:spcAft>
                <a:spcPts val="0"/>
              </a:spcAft>
              <a:buClr>
                <a:srgbClr val="8AD0D6"/>
              </a:buClr>
              <a:buSzPts val="1120"/>
              <a:buFont typeface="Noto Sans Symbols"/>
              <a:buChar char="►"/>
              <a:defRPr b="0" i="0" sz="1400" u="none" cap="none" strike="noStrike">
                <a:solidFill>
                  <a:srgbClr val="FFFFFF"/>
                </a:solidFill>
                <a:latin typeface="Century Gothic"/>
                <a:ea typeface="Century Gothic"/>
                <a:cs typeface="Century Gothic"/>
                <a:sym typeface="Century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0" name="Google Shape;100;p28"/>
          <p:cNvSpPr txBox="1"/>
          <p:nvPr>
            <p:ph idx="10" type="dt"/>
          </p:nvPr>
        </p:nvSpPr>
        <p:spPr>
          <a:xfrm rot="5400013">
            <a:off x="10155637" y="1790697"/>
            <a:ext cx="990596" cy="304796"/>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FFFFFF"/>
              </a:buClr>
              <a:buSzPts val="1100"/>
              <a:buFont typeface="Century Gothic"/>
              <a:buNone/>
              <a:defRPr b="0" i="0" sz="1100" u="none" cap="none" strike="noStrike">
                <a:solidFill>
                  <a:srgbClr val="FFFFFF"/>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1" name="Google Shape;101;p28"/>
          <p:cNvSpPr txBox="1"/>
          <p:nvPr>
            <p:ph idx="11" type="ftr"/>
          </p:nvPr>
        </p:nvSpPr>
        <p:spPr>
          <a:xfrm rot="5400013">
            <a:off x="8951559" y="3225295"/>
            <a:ext cx="3859792" cy="304796"/>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FFFFFF"/>
              </a:buClr>
              <a:buSzPts val="1100"/>
              <a:buFont typeface="Century Gothic"/>
              <a:buNone/>
              <a:defRPr b="0" i="0" sz="1100" u="none" cap="none" strike="noStrike">
                <a:solidFill>
                  <a:srgbClr val="FFFFFF"/>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2" name="Google Shape;102;p28"/>
          <p:cNvSpPr txBox="1"/>
          <p:nvPr>
            <p:ph idx="12" type="sldNum"/>
          </p:nvPr>
        </p:nvSpPr>
        <p:spPr>
          <a:xfrm>
            <a:off x="10352544" y="295726"/>
            <a:ext cx="838203" cy="767684"/>
          </a:xfrm>
          <a:prstGeom prst="rect">
            <a:avLst/>
          </a:prstGeom>
          <a:noFill/>
          <a:ln>
            <a:noFill/>
          </a:ln>
        </p:spPr>
        <p:txBody>
          <a:bodyPr anchorCtr="1" anchor="b" bIns="45700" lIns="91425" spcFirstLastPara="1" rIns="91425" wrap="square" tIns="45700">
            <a:noAutofit/>
          </a:bodyPr>
          <a:lstStyle>
            <a:lvl1pPr indent="0" lvl="0" marL="0" marR="0" rtl="0" algn="ctr">
              <a:lnSpc>
                <a:spcPct val="100000"/>
              </a:lnSpc>
              <a:spcBef>
                <a:spcPts val="0"/>
              </a:spcBef>
              <a:spcAft>
                <a:spcPts val="0"/>
              </a:spcAft>
              <a:buClr>
                <a:srgbClr val="FFFFFF"/>
              </a:buClr>
              <a:buSzPts val="2800"/>
              <a:buFont typeface="Century Gothic"/>
              <a:buNone/>
              <a:defRPr b="0" i="0" sz="2800" u="none" cap="none" strike="noStrike">
                <a:solidFill>
                  <a:srgbClr val="FFFFFF"/>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FFFFFF"/>
              </a:buClr>
              <a:buSzPts val="2800"/>
              <a:buFont typeface="Century Gothic"/>
              <a:buNone/>
              <a:defRPr b="0" i="0" sz="2800" u="none" cap="none" strike="noStrike">
                <a:solidFill>
                  <a:srgbClr val="FFFFFF"/>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FFFFFF"/>
              </a:buClr>
              <a:buSzPts val="2800"/>
              <a:buFont typeface="Century Gothic"/>
              <a:buNone/>
              <a:defRPr b="0" i="0" sz="2800" u="none" cap="none" strike="noStrike">
                <a:solidFill>
                  <a:srgbClr val="FFFFFF"/>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FFFFFF"/>
              </a:buClr>
              <a:buSzPts val="2800"/>
              <a:buFont typeface="Century Gothic"/>
              <a:buNone/>
              <a:defRPr b="0" i="0" sz="2800" u="none" cap="none" strike="noStrike">
                <a:solidFill>
                  <a:srgbClr val="FFFFFF"/>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FFFFFF"/>
              </a:buClr>
              <a:buSzPts val="2800"/>
              <a:buFont typeface="Century Gothic"/>
              <a:buNone/>
              <a:defRPr b="0" i="0" sz="2800" u="none" cap="none" strike="noStrike">
                <a:solidFill>
                  <a:srgbClr val="FFFFFF"/>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FFFFFF"/>
              </a:buClr>
              <a:buSzPts val="2800"/>
              <a:buFont typeface="Century Gothic"/>
              <a:buNone/>
              <a:defRPr b="0" i="0" sz="2800" u="none" cap="none" strike="noStrike">
                <a:solidFill>
                  <a:srgbClr val="FFFFFF"/>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FFFFFF"/>
              </a:buClr>
              <a:buSzPts val="2800"/>
              <a:buFont typeface="Century Gothic"/>
              <a:buNone/>
              <a:defRPr b="0" i="0" sz="2800" u="none" cap="none" strike="noStrike">
                <a:solidFill>
                  <a:srgbClr val="FFFFFF"/>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FFFFFF"/>
              </a:buClr>
              <a:buSzPts val="2800"/>
              <a:buFont typeface="Century Gothic"/>
              <a:buNone/>
              <a:defRPr b="0" i="0" sz="2800" u="none" cap="none" strike="noStrike">
                <a:solidFill>
                  <a:srgbClr val="FFFFFF"/>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FFFFFF"/>
              </a:buClr>
              <a:buSzPts val="2800"/>
              <a:buFont typeface="Century Gothic"/>
              <a:buNone/>
              <a:defRPr b="0" i="0" sz="2800" u="none" cap="none" strike="noStrike">
                <a:solidFill>
                  <a:srgbClr val="FFFFFF"/>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5.jpg"/><Relationship Id="rId4"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5.jpg"/><Relationship Id="rId4" Type="http://schemas.openxmlformats.org/officeDocument/2006/relationships/image" Target="../media/image2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3.jpg"/><Relationship Id="rId4"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30.png"/><Relationship Id="rId4"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30.png"/><Relationship Id="rId4"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30.png"/><Relationship Id="rId4"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30.png"/><Relationship Id="rId4" Type="http://schemas.openxmlformats.org/officeDocument/2006/relationships/image" Target="../media/image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30.png"/><Relationship Id="rId4"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30.png"/><Relationship Id="rId4" Type="http://schemas.openxmlformats.org/officeDocument/2006/relationships/image" Target="../media/image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30.png"/><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30.png"/><Relationship Id="rId4" Type="http://schemas.openxmlformats.org/officeDocument/2006/relationships/image" Target="../media/image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36.jpg"/><Relationship Id="rId4" Type="http://schemas.openxmlformats.org/officeDocument/2006/relationships/image" Target="../media/image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36.jpg"/><Relationship Id="rId4" Type="http://schemas.openxmlformats.org/officeDocument/2006/relationships/image" Target="../media/image5.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36.jpg"/><Relationship Id="rId4" Type="http://schemas.openxmlformats.org/officeDocument/2006/relationships/image" Target="../media/image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36.jpg"/><Relationship Id="rId4" Type="http://schemas.openxmlformats.org/officeDocument/2006/relationships/image" Target="../media/image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3.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1.jp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8.jpg"/><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2" name="Shape 142"/>
        <p:cNvGrpSpPr/>
        <p:nvPr/>
      </p:nvGrpSpPr>
      <p:grpSpPr>
        <a:xfrm>
          <a:off x="0" y="0"/>
          <a:ext cx="0" cy="0"/>
          <a:chOff x="0" y="0"/>
          <a:chExt cx="0" cy="0"/>
        </a:xfrm>
      </p:grpSpPr>
      <p:sp>
        <p:nvSpPr>
          <p:cNvPr id="143" name="Google Shape;143;p1"/>
          <p:cNvSpPr/>
          <p:nvPr/>
        </p:nvSpPr>
        <p:spPr>
          <a:xfrm>
            <a:off x="0" y="0"/>
            <a:ext cx="12191996" cy="6858000"/>
          </a:xfrm>
          <a:prstGeom prst="rect">
            <a:avLst/>
          </a:prstGeom>
          <a:solidFill>
            <a:srgbClr val="E42B91"/>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pic>
        <p:nvPicPr>
          <p:cNvPr id="144" name="Google Shape;144;p1"/>
          <p:cNvPicPr preferRelativeResize="0"/>
          <p:nvPr/>
        </p:nvPicPr>
        <p:blipFill rotWithShape="1">
          <a:blip r:embed="rId3">
            <a:alphaModFix/>
          </a:blip>
          <a:srcRect b="6330" l="0" r="0" t="4028"/>
          <a:stretch/>
        </p:blipFill>
        <p:spPr>
          <a:xfrm>
            <a:off x="18" y="0"/>
            <a:ext cx="12191978" cy="6858000"/>
          </a:xfrm>
          <a:prstGeom prst="rect">
            <a:avLst/>
          </a:prstGeom>
          <a:noFill/>
          <a:ln>
            <a:noFill/>
          </a:ln>
          <a:effectLst>
            <a:outerShdw algn="tl" dir="8819946" dist="330200">
              <a:srgbClr val="000000">
                <a:alpha val="28627"/>
              </a:srgbClr>
            </a:outerShdw>
          </a:effectLst>
        </p:spPr>
      </p:pic>
      <p:sp>
        <p:nvSpPr>
          <p:cNvPr id="145" name="Google Shape;145;p1"/>
          <p:cNvSpPr/>
          <p:nvPr/>
        </p:nvSpPr>
        <p:spPr>
          <a:xfrm rot="10799991">
            <a:off x="1526" y="3205858"/>
            <a:ext cx="12188952" cy="3652122"/>
          </a:xfrm>
          <a:prstGeom prst="rect">
            <a:avLst/>
          </a:prstGeom>
          <a:solidFill>
            <a:srgbClr val="000000">
              <a:alpha val="69803"/>
            </a:srgbClr>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venir"/>
              <a:ea typeface="Avenir"/>
              <a:cs typeface="Avenir"/>
              <a:sym typeface="Avenir"/>
            </a:endParaRPr>
          </a:p>
        </p:txBody>
      </p:sp>
      <p:sp>
        <p:nvSpPr>
          <p:cNvPr id="146" name="Google Shape;146;p1"/>
          <p:cNvSpPr txBox="1"/>
          <p:nvPr>
            <p:ph type="ctrTitle"/>
          </p:nvPr>
        </p:nvSpPr>
        <p:spPr>
          <a:xfrm>
            <a:off x="589559" y="3848673"/>
            <a:ext cx="5332277" cy="9144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FFFFFF"/>
              </a:buClr>
              <a:buSzPts val="3600"/>
              <a:buFont typeface="Cambria"/>
              <a:buNone/>
            </a:pPr>
            <a:r>
              <a:rPr b="1" lang="en-US" sz="3600">
                <a:latin typeface="Cambria"/>
                <a:ea typeface="Cambria"/>
                <a:cs typeface="Cambria"/>
                <a:sym typeface="Cambria"/>
              </a:rPr>
              <a:t>Carbon Positive e-car</a:t>
            </a:r>
            <a:endParaRPr b="1" sz="3600">
              <a:latin typeface="Cambria"/>
              <a:ea typeface="Cambria"/>
              <a:cs typeface="Cambria"/>
              <a:sym typeface="Cambria"/>
            </a:endParaRPr>
          </a:p>
        </p:txBody>
      </p:sp>
      <p:sp>
        <p:nvSpPr>
          <p:cNvPr id="147" name="Google Shape;147;p1"/>
          <p:cNvSpPr txBox="1"/>
          <p:nvPr/>
        </p:nvSpPr>
        <p:spPr>
          <a:xfrm>
            <a:off x="589559" y="4763073"/>
            <a:ext cx="11024683" cy="1050874"/>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000"/>
              <a:buFont typeface="Century Gothic"/>
              <a:buNone/>
            </a:pPr>
            <a:r>
              <a:rPr b="0" i="0" lang="en-US" sz="2000" u="none" cap="none" strike="noStrike">
                <a:solidFill>
                  <a:srgbClr val="FFFFFF"/>
                </a:solidFill>
                <a:latin typeface="Century Gothic"/>
                <a:ea typeface="Century Gothic"/>
                <a:cs typeface="Century Gothic"/>
                <a:sym typeface="Century Gothic"/>
              </a:rPr>
              <a:t>Making a net positive impact on nature by converting one of the biggest source of pollutants today into a clean air/energy producing marvel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61" name="Shape 261"/>
        <p:cNvGrpSpPr/>
        <p:nvPr/>
      </p:nvGrpSpPr>
      <p:grpSpPr>
        <a:xfrm>
          <a:off x="0" y="0"/>
          <a:ext cx="0" cy="0"/>
          <a:chOff x="0" y="0"/>
          <a:chExt cx="0" cy="0"/>
        </a:xfrm>
      </p:grpSpPr>
      <p:sp>
        <p:nvSpPr>
          <p:cNvPr id="262" name="Google Shape;262;p10"/>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263" name="Google Shape;263;p10"/>
          <p:cNvSpPr txBox="1"/>
          <p:nvPr>
            <p:ph idx="4294967295" type="title"/>
          </p:nvPr>
        </p:nvSpPr>
        <p:spPr>
          <a:xfrm>
            <a:off x="4010558" y="500112"/>
            <a:ext cx="6427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SOLUTION</a:t>
            </a:r>
            <a:endParaRPr/>
          </a:p>
        </p:txBody>
      </p:sp>
      <p:sp>
        <p:nvSpPr>
          <p:cNvPr id="264" name="Google Shape;264;p10"/>
          <p:cNvSpPr txBox="1"/>
          <p:nvPr>
            <p:ph idx="4294967295" type="body"/>
          </p:nvPr>
        </p:nvSpPr>
        <p:spPr>
          <a:xfrm>
            <a:off x="5101995" y="382136"/>
            <a:ext cx="5761625" cy="6155137"/>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If we want to decrease your personal impact on the environment through transport, then an EV is the way forward. The electric engine within an EV operates on a closed circuit, so an </a:t>
            </a:r>
            <a:r>
              <a:rPr b="1" i="0" lang="en-US" sz="1400" u="none" cap="none" strike="noStrike">
                <a:solidFill>
                  <a:srgbClr val="FFFFFF"/>
                </a:solidFill>
                <a:latin typeface="Century Gothic"/>
                <a:ea typeface="Century Gothic"/>
                <a:cs typeface="Century Gothic"/>
                <a:sym typeface="Century Gothic"/>
              </a:rPr>
              <a:t>electric car does not emit any of the gases often associated with global warming</a:t>
            </a:r>
            <a:r>
              <a:rPr b="0" i="0" lang="en-US" sz="1400" u="none" cap="none" strike="noStrike">
                <a:solidFill>
                  <a:srgbClr val="FFFFFF"/>
                </a:solidFill>
                <a:latin typeface="Century Gothic"/>
                <a:ea typeface="Century Gothic"/>
                <a:cs typeface="Century Gothic"/>
                <a:sym typeface="Century Gothic"/>
              </a:rPr>
              <a:t>. No petrol or diesel is needed in a fully electric vehicle, which is great for your carbon footprint. Even better - if you change your electric car at home, and your home runs on renewable energy from Good Energy, then your carbon footprint shrinks dramatically!</a:t>
            </a:r>
            <a:endParaRPr/>
          </a:p>
          <a:p>
            <a:pPr indent="-342900" lvl="0" marL="342900" marR="0" rtl="0" algn="l">
              <a:lnSpc>
                <a:spcPct val="100000"/>
              </a:lnSpc>
              <a:spcBef>
                <a:spcPts val="60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We know that Carbon filters trap odours through a process called </a:t>
            </a:r>
            <a:r>
              <a:rPr b="1" i="0" lang="en-US" sz="1400" u="none" cap="none" strike="noStrike">
                <a:solidFill>
                  <a:srgbClr val="FFFFFF"/>
                </a:solidFill>
                <a:latin typeface="Century Gothic"/>
                <a:ea typeface="Century Gothic"/>
                <a:cs typeface="Century Gothic"/>
                <a:sym typeface="Century Gothic"/>
              </a:rPr>
              <a:t>adsorption</a:t>
            </a:r>
            <a:r>
              <a:rPr b="0" i="0" lang="en-US" sz="1400" u="none" cap="none" strike="noStrike">
                <a:solidFill>
                  <a:srgbClr val="FFFFFF"/>
                </a:solidFill>
                <a:latin typeface="Century Gothic"/>
                <a:ea typeface="Century Gothic"/>
                <a:cs typeface="Century Gothic"/>
                <a:sym typeface="Century Gothic"/>
              </a:rPr>
              <a:t>, which occurs when </a:t>
            </a:r>
            <a:r>
              <a:rPr b="1" i="0" lang="en-US" sz="1400" u="none" cap="none" strike="noStrike">
                <a:solidFill>
                  <a:srgbClr val="FFFFFF"/>
                </a:solidFill>
                <a:latin typeface="Century Gothic"/>
                <a:ea typeface="Century Gothic"/>
                <a:cs typeface="Century Gothic"/>
                <a:sym typeface="Century Gothic"/>
              </a:rPr>
              <a:t>molecules attach to the outside of a surface</a:t>
            </a:r>
            <a:r>
              <a:rPr b="0" i="0" lang="en-US" sz="1400" u="none" cap="none" strike="noStrike">
                <a:solidFill>
                  <a:srgbClr val="FFFFFF"/>
                </a:solidFill>
                <a:latin typeface="Century Gothic"/>
                <a:ea typeface="Century Gothic"/>
                <a:cs typeface="Century Gothic"/>
                <a:sym typeface="Century Gothic"/>
              </a:rPr>
              <a:t>, rather than being soaked into it (that’s absorption). We join the contrast from renewable source of energy to an electric car, which is designed with air purification module and structure enough to make a clear path of fresh air whenever the electric car is travelling from one point to another. When cars have been one of the major air pollution problem these days, it is time we pay a price to the environment, rather making it happen in the reverse way, a track to the future and sustainable enough for the environment.  </a:t>
            </a:r>
            <a:endParaRPr b="0" i="0" sz="1400" u="none" cap="none" strike="noStrike">
              <a:solidFill>
                <a:srgbClr val="FFFFFF"/>
              </a:solidFill>
              <a:latin typeface="Century Gothic"/>
              <a:ea typeface="Century Gothic"/>
              <a:cs typeface="Century Gothic"/>
              <a:sym typeface="Century Gothic"/>
            </a:endParaRPr>
          </a:p>
        </p:txBody>
      </p:sp>
      <p:pic>
        <p:nvPicPr>
          <p:cNvPr descr="Chart, scatter chart&#10;&#10;Description automatically generated" id="265" name="Google Shape;265;p10"/>
          <p:cNvPicPr preferRelativeResize="0"/>
          <p:nvPr/>
        </p:nvPicPr>
        <p:blipFill rotWithShape="1">
          <a:blip r:embed="rId3">
            <a:alphaModFix/>
          </a:blip>
          <a:srcRect b="0" l="0" r="0" t="0"/>
          <a:stretch/>
        </p:blipFill>
        <p:spPr>
          <a:xfrm>
            <a:off x="-4882" y="4178"/>
            <a:ext cx="3256105" cy="6849651"/>
          </a:xfrm>
          <a:prstGeom prst="rect">
            <a:avLst/>
          </a:prstGeom>
          <a:noFill/>
          <a:ln>
            <a:noFill/>
          </a:ln>
        </p:spPr>
      </p:pic>
      <p:pic>
        <p:nvPicPr>
          <p:cNvPr descr="Logo&#10;&#10;Description automatically generated" id="266" name="Google Shape;266;p10"/>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70" name="Shape 270"/>
        <p:cNvGrpSpPr/>
        <p:nvPr/>
      </p:nvGrpSpPr>
      <p:grpSpPr>
        <a:xfrm>
          <a:off x="0" y="0"/>
          <a:ext cx="0" cy="0"/>
          <a:chOff x="0" y="0"/>
          <a:chExt cx="0" cy="0"/>
        </a:xfrm>
      </p:grpSpPr>
      <p:sp>
        <p:nvSpPr>
          <p:cNvPr id="271" name="Google Shape;271;p11"/>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272" name="Google Shape;272;p11"/>
          <p:cNvSpPr txBox="1"/>
          <p:nvPr>
            <p:ph idx="4294967295" type="title"/>
          </p:nvPr>
        </p:nvSpPr>
        <p:spPr>
          <a:xfrm>
            <a:off x="3928152" y="418575"/>
            <a:ext cx="725155"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WORKING MODEL</a:t>
            </a:r>
            <a:endParaRPr/>
          </a:p>
        </p:txBody>
      </p:sp>
      <p:pic>
        <p:nvPicPr>
          <p:cNvPr descr="Logo&#10;&#10;Description automatically generated" id="273" name="Google Shape;273;p11"/>
          <p:cNvPicPr preferRelativeResize="0"/>
          <p:nvPr/>
        </p:nvPicPr>
        <p:blipFill rotWithShape="1">
          <a:blip r:embed="rId3">
            <a:alphaModFix/>
          </a:blip>
          <a:srcRect b="0" l="0" r="0" t="0"/>
          <a:stretch/>
        </p:blipFill>
        <p:spPr>
          <a:xfrm>
            <a:off x="11145328" y="0"/>
            <a:ext cx="1046667" cy="1037231"/>
          </a:xfrm>
          <a:prstGeom prst="rect">
            <a:avLst/>
          </a:prstGeom>
          <a:noFill/>
          <a:ln>
            <a:noFill/>
          </a:ln>
        </p:spPr>
      </p:pic>
      <p:pic>
        <p:nvPicPr>
          <p:cNvPr descr="Diagram&#10;&#10;Description automatically generated" id="274" name="Google Shape;274;p11"/>
          <p:cNvPicPr preferRelativeResize="0"/>
          <p:nvPr/>
        </p:nvPicPr>
        <p:blipFill rotWithShape="1">
          <a:blip r:embed="rId4">
            <a:alphaModFix/>
          </a:blip>
          <a:srcRect b="0" l="0" r="0" t="0"/>
          <a:stretch/>
        </p:blipFill>
        <p:spPr>
          <a:xfrm>
            <a:off x="5128695" y="1742133"/>
            <a:ext cx="6633926" cy="468368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78" name="Shape 278"/>
        <p:cNvGrpSpPr/>
        <p:nvPr/>
      </p:nvGrpSpPr>
      <p:grpSpPr>
        <a:xfrm>
          <a:off x="0" y="0"/>
          <a:ext cx="0" cy="0"/>
          <a:chOff x="0" y="0"/>
          <a:chExt cx="0" cy="0"/>
        </a:xfrm>
      </p:grpSpPr>
      <p:sp>
        <p:nvSpPr>
          <p:cNvPr id="279" name="Google Shape;279;p12"/>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pic>
        <p:nvPicPr>
          <p:cNvPr descr="Diagram, engineering drawing&#10;&#10;Description automatically generated" id="280" name="Google Shape;280;p12"/>
          <p:cNvPicPr preferRelativeResize="0"/>
          <p:nvPr/>
        </p:nvPicPr>
        <p:blipFill rotWithShape="1">
          <a:blip r:embed="rId3">
            <a:alphaModFix/>
          </a:blip>
          <a:srcRect b="0" l="0" r="0" t="0"/>
          <a:stretch/>
        </p:blipFill>
        <p:spPr>
          <a:xfrm>
            <a:off x="5063645" y="650312"/>
            <a:ext cx="5067824" cy="5756340"/>
          </a:xfrm>
          <a:prstGeom prst="rect">
            <a:avLst/>
          </a:prstGeom>
          <a:noFill/>
          <a:ln>
            <a:noFill/>
          </a:ln>
        </p:spPr>
      </p:pic>
      <p:sp>
        <p:nvSpPr>
          <p:cNvPr id="281" name="Google Shape;281;p12"/>
          <p:cNvSpPr txBox="1"/>
          <p:nvPr/>
        </p:nvSpPr>
        <p:spPr>
          <a:xfrm>
            <a:off x="3928152" y="418575"/>
            <a:ext cx="725155"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WORKING MODEL</a:t>
            </a:r>
            <a:endParaRPr/>
          </a:p>
        </p:txBody>
      </p:sp>
      <p:pic>
        <p:nvPicPr>
          <p:cNvPr descr="Logo&#10;&#10;Description automatically generated" id="282" name="Google Shape;282;p12"/>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86" name="Shape 286"/>
        <p:cNvGrpSpPr/>
        <p:nvPr/>
      </p:nvGrpSpPr>
      <p:grpSpPr>
        <a:xfrm>
          <a:off x="0" y="0"/>
          <a:ext cx="0" cy="0"/>
          <a:chOff x="0" y="0"/>
          <a:chExt cx="0" cy="0"/>
        </a:xfrm>
      </p:grpSpPr>
      <p:sp>
        <p:nvSpPr>
          <p:cNvPr id="287" name="Google Shape;287;p13"/>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288" name="Google Shape;288;p13"/>
          <p:cNvSpPr txBox="1"/>
          <p:nvPr>
            <p:ph idx="4294967295" type="body"/>
          </p:nvPr>
        </p:nvSpPr>
        <p:spPr>
          <a:xfrm>
            <a:off x="5101995" y="1033784"/>
            <a:ext cx="6624251" cy="6100447"/>
          </a:xfrm>
          <a:prstGeom prst="rect">
            <a:avLst/>
          </a:prstGeom>
          <a:noFill/>
          <a:ln>
            <a:noFill/>
          </a:ln>
        </p:spPr>
        <p:txBody>
          <a:bodyPr anchorCtr="0" anchor="ctr" bIns="45700" lIns="91425" spcFirstLastPara="1" rIns="91425" wrap="square" tIns="45700">
            <a:normAutofit/>
          </a:bodyPr>
          <a:lstStyle/>
          <a:p>
            <a:pPr indent="-241300" lvl="0" marL="342900" marR="0" rtl="0" algn="l">
              <a:lnSpc>
                <a:spcPct val="100000"/>
              </a:lnSpc>
              <a:spcBef>
                <a:spcPts val="0"/>
              </a:spcBef>
              <a:spcAft>
                <a:spcPts val="0"/>
              </a:spcAft>
              <a:buClr>
                <a:srgbClr val="8AD0D6"/>
              </a:buClr>
              <a:buSzPts val="1600"/>
              <a:buFont typeface="Noto Sans Symbols"/>
              <a:buNone/>
            </a:pPr>
            <a:r>
              <a:t/>
            </a:r>
            <a:endParaRPr b="0" i="0" sz="2000" u="sng" cap="none" strike="noStrike">
              <a:solidFill>
                <a:srgbClr val="50B9C1"/>
              </a:solidFill>
              <a:latin typeface="Century Gothic"/>
              <a:ea typeface="Century Gothic"/>
              <a:cs typeface="Century Gothic"/>
              <a:sym typeface="Century Gothic"/>
            </a:endParaRPr>
          </a:p>
          <a:p>
            <a:pPr indent="-355600" lvl="0" marL="457200" marR="0" rtl="0" algn="l">
              <a:lnSpc>
                <a:spcPct val="100000"/>
              </a:lnSpc>
              <a:spcBef>
                <a:spcPts val="1000"/>
              </a:spcBef>
              <a:spcAft>
                <a:spcPts val="0"/>
              </a:spcAft>
              <a:buClr>
                <a:srgbClr val="8AD0D6"/>
              </a:buClr>
              <a:buSzPts val="1600"/>
              <a:buFont typeface="Noto Sans Symbols"/>
              <a:buNone/>
            </a:pPr>
            <a:r>
              <a:t/>
            </a:r>
            <a:endParaRPr b="0" i="0" sz="2000" u="sng" cap="none" strike="noStrike">
              <a:solidFill>
                <a:srgbClr val="50B9C1"/>
              </a:solidFill>
              <a:latin typeface="Century Gothic"/>
              <a:ea typeface="Century Gothic"/>
              <a:cs typeface="Century Gothic"/>
              <a:sym typeface="Century Gothic"/>
            </a:endParaRPr>
          </a:p>
          <a:p>
            <a:pPr indent="-241300" lvl="0" marL="342900" marR="0" rtl="0" algn="l">
              <a:lnSpc>
                <a:spcPct val="100000"/>
              </a:lnSpc>
              <a:spcBef>
                <a:spcPts val="1000"/>
              </a:spcBef>
              <a:spcAft>
                <a:spcPts val="0"/>
              </a:spcAft>
              <a:buClr>
                <a:srgbClr val="8AD0D6"/>
              </a:buClr>
              <a:buSzPts val="1600"/>
              <a:buFont typeface="Noto Sans Symbols"/>
              <a:buNone/>
            </a:pPr>
            <a:r>
              <a:t/>
            </a:r>
            <a:endParaRPr b="0" i="0" sz="2000" u="sng" cap="none" strike="noStrike">
              <a:solidFill>
                <a:srgbClr val="50B9C1"/>
              </a:solidFill>
              <a:latin typeface="Century Gothic"/>
              <a:ea typeface="Century Gothic"/>
              <a:cs typeface="Century Gothic"/>
              <a:sym typeface="Century Gothic"/>
            </a:endParaRPr>
          </a:p>
          <a:p>
            <a:pPr indent="-241300" lvl="0" marL="342900" marR="0" rtl="0" algn="l">
              <a:lnSpc>
                <a:spcPct val="100000"/>
              </a:lnSpc>
              <a:spcBef>
                <a:spcPts val="1000"/>
              </a:spcBef>
              <a:spcAft>
                <a:spcPts val="0"/>
              </a:spcAft>
              <a:buClr>
                <a:srgbClr val="8AD0D6"/>
              </a:buClr>
              <a:buSzPts val="1600"/>
              <a:buFont typeface="Noto Sans Symbols"/>
              <a:buNone/>
            </a:pPr>
            <a:r>
              <a:t/>
            </a:r>
            <a:endParaRPr b="0" i="0" sz="2000" u="sng" cap="none" strike="noStrike">
              <a:solidFill>
                <a:srgbClr val="50B9C1"/>
              </a:solidFill>
              <a:latin typeface="Century Gothic"/>
              <a:ea typeface="Century Gothic"/>
              <a:cs typeface="Century Gothic"/>
              <a:sym typeface="Century Gothic"/>
            </a:endParaRPr>
          </a:p>
          <a:p>
            <a:pPr indent="-241300" lvl="0" marL="342900" marR="0" rtl="0" algn="l">
              <a:lnSpc>
                <a:spcPct val="100000"/>
              </a:lnSpc>
              <a:spcBef>
                <a:spcPts val="1000"/>
              </a:spcBef>
              <a:spcAft>
                <a:spcPts val="0"/>
              </a:spcAft>
              <a:buClr>
                <a:srgbClr val="8AD0D6"/>
              </a:buClr>
              <a:buSzPts val="1600"/>
              <a:buFont typeface="Noto Sans Symbols"/>
              <a:buNone/>
            </a:pPr>
            <a:r>
              <a:t/>
            </a:r>
            <a:endParaRPr b="0" i="0" sz="2000" u="none" cap="none" strike="noStrike">
              <a:solidFill>
                <a:srgbClr val="50B9C1"/>
              </a:solidFill>
              <a:latin typeface="Century Gothic"/>
              <a:ea typeface="Century Gothic"/>
              <a:cs typeface="Century Gothic"/>
              <a:sym typeface="Century Gothic"/>
            </a:endParaRPr>
          </a:p>
          <a:p>
            <a:pPr indent="-241300" lvl="0" marL="342900" marR="0" rtl="0" algn="l">
              <a:lnSpc>
                <a:spcPct val="100000"/>
              </a:lnSpc>
              <a:spcBef>
                <a:spcPts val="1000"/>
              </a:spcBef>
              <a:spcAft>
                <a:spcPts val="0"/>
              </a:spcAft>
              <a:buClr>
                <a:srgbClr val="8AD0D6"/>
              </a:buClr>
              <a:buSzPts val="1600"/>
              <a:buFont typeface="Noto Sans Symbols"/>
              <a:buNone/>
            </a:pPr>
            <a:r>
              <a:t/>
            </a:r>
            <a:endParaRPr b="0" i="0" sz="2000" u="sng" cap="none" strike="noStrike">
              <a:solidFill>
                <a:srgbClr val="50B9C1"/>
              </a:solidFill>
              <a:latin typeface="Century Gothic"/>
              <a:ea typeface="Century Gothic"/>
              <a:cs typeface="Century Gothic"/>
              <a:sym typeface="Century Gothic"/>
            </a:endParaRPr>
          </a:p>
        </p:txBody>
      </p:sp>
      <p:pic>
        <p:nvPicPr>
          <p:cNvPr descr="Diagram, schematic&#10;&#10;Description automatically generated" id="289" name="Google Shape;289;p13"/>
          <p:cNvPicPr preferRelativeResize="0"/>
          <p:nvPr/>
        </p:nvPicPr>
        <p:blipFill rotWithShape="1">
          <a:blip r:embed="rId3">
            <a:alphaModFix/>
          </a:blip>
          <a:srcRect b="0" l="0" r="0" t="0"/>
          <a:stretch/>
        </p:blipFill>
        <p:spPr>
          <a:xfrm>
            <a:off x="1766584" y="611239"/>
            <a:ext cx="9323195" cy="5635529"/>
          </a:xfrm>
          <a:prstGeom prst="rect">
            <a:avLst/>
          </a:prstGeom>
          <a:noFill/>
          <a:ln>
            <a:noFill/>
          </a:ln>
        </p:spPr>
      </p:pic>
      <p:pic>
        <p:nvPicPr>
          <p:cNvPr descr="Logo&#10;&#10;Description automatically generated" id="290" name="Google Shape;290;p13"/>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
        <p:nvSpPr>
          <p:cNvPr id="291" name="Google Shape;291;p13"/>
          <p:cNvSpPr txBox="1"/>
          <p:nvPr/>
        </p:nvSpPr>
        <p:spPr>
          <a:xfrm>
            <a:off x="985860" y="518611"/>
            <a:ext cx="725155" cy="6045683"/>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SYSTEM DIAGRAM</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95" name="Shape 295"/>
        <p:cNvGrpSpPr/>
        <p:nvPr/>
      </p:nvGrpSpPr>
      <p:grpSpPr>
        <a:xfrm>
          <a:off x="0" y="0"/>
          <a:ext cx="0" cy="0"/>
          <a:chOff x="0" y="0"/>
          <a:chExt cx="0" cy="0"/>
        </a:xfrm>
      </p:grpSpPr>
      <p:sp>
        <p:nvSpPr>
          <p:cNvPr id="296" name="Google Shape;296;p14"/>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297" name="Google Shape;297;p14"/>
          <p:cNvSpPr txBox="1"/>
          <p:nvPr>
            <p:ph idx="4294967295" type="body"/>
          </p:nvPr>
        </p:nvSpPr>
        <p:spPr>
          <a:xfrm>
            <a:off x="5142942" y="1392073"/>
            <a:ext cx="2936531" cy="5126949"/>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90000"/>
              </a:lnSpc>
              <a:spcBef>
                <a:spcPts val="0"/>
              </a:spcBef>
              <a:spcAft>
                <a:spcPts val="0"/>
              </a:spcAft>
              <a:buClr>
                <a:srgbClr val="8AD0D6"/>
              </a:buClr>
              <a:buSzPts val="1520"/>
              <a:buFont typeface="Noto Sans Symbols"/>
              <a:buChar char="►"/>
            </a:pPr>
            <a:r>
              <a:rPr b="1" i="0" lang="en-US" sz="1900" u="none" cap="none" strike="noStrike">
                <a:solidFill>
                  <a:schemeClr val="lt1"/>
                </a:solidFill>
                <a:latin typeface="Century Gothic"/>
                <a:ea typeface="Century Gothic"/>
                <a:cs typeface="Century Gothic"/>
                <a:sym typeface="Century Gothic"/>
              </a:rPr>
              <a:t>COMPONENTS NEEDED</a:t>
            </a:r>
            <a:endParaRPr b="1" i="0" sz="1900" u="none" cap="none" strike="noStrike">
              <a:solidFill>
                <a:schemeClr val="lt1"/>
              </a:solidFill>
              <a:latin typeface="Century Gothic"/>
              <a:ea typeface="Century Gothic"/>
              <a:cs typeface="Century Gothic"/>
              <a:sym typeface="Century Gothic"/>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EV fuses</a:t>
            </a:r>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Chassis</a:t>
            </a:r>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Contactor</a:t>
            </a:r>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Proximity pilot</a:t>
            </a:r>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Ignition Switch</a:t>
            </a:r>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Modular EV Power AVC2</a:t>
            </a:r>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EV Shunt</a:t>
            </a:r>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DC converter</a:t>
            </a:r>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Charging inlet</a:t>
            </a:r>
            <a:endParaRPr/>
          </a:p>
          <a:p>
            <a:pPr indent="-457200" lvl="0" marL="457200" marR="0" rtl="0" algn="l">
              <a:lnSpc>
                <a:spcPct val="90000"/>
              </a:lnSpc>
              <a:spcBef>
                <a:spcPts val="1000"/>
              </a:spcBef>
              <a:spcAft>
                <a:spcPts val="0"/>
              </a:spcAft>
              <a:buClr>
                <a:srgbClr val="8AD0D6"/>
              </a:buClr>
              <a:buSzPts val="1520"/>
              <a:buFont typeface="Noto Sans Symbols"/>
              <a:buAutoNum type="arabicPeriod"/>
            </a:pPr>
            <a:r>
              <a:rPr b="0" i="0" lang="en-US" sz="1900" u="none" cap="none" strike="noStrike">
                <a:solidFill>
                  <a:srgbClr val="50B9C1"/>
                </a:solidFill>
                <a:latin typeface="Century Gothic"/>
                <a:ea typeface="Century Gothic"/>
                <a:cs typeface="Century Gothic"/>
                <a:sym typeface="Century Gothic"/>
              </a:rPr>
              <a:t>The Photovoltaic System</a:t>
            </a:r>
            <a:endParaRPr/>
          </a:p>
          <a:p>
            <a:pPr indent="-246380" lvl="0" marL="342900" marR="0" rtl="0" algn="l">
              <a:lnSpc>
                <a:spcPct val="90000"/>
              </a:lnSpc>
              <a:spcBef>
                <a:spcPts val="1000"/>
              </a:spcBef>
              <a:spcAft>
                <a:spcPts val="0"/>
              </a:spcAft>
              <a:buClr>
                <a:srgbClr val="8AD0D6"/>
              </a:buClr>
              <a:buSzPts val="1520"/>
              <a:buFont typeface="Noto Sans Symbols"/>
              <a:buNone/>
            </a:pPr>
            <a:r>
              <a:t/>
            </a:r>
            <a:endParaRPr b="0" i="0" sz="1900" u="none" cap="none" strike="noStrike">
              <a:solidFill>
                <a:srgbClr val="50B9C1"/>
              </a:solidFill>
              <a:latin typeface="Century Gothic"/>
              <a:ea typeface="Century Gothic"/>
              <a:cs typeface="Century Gothic"/>
              <a:sym typeface="Century Gothic"/>
            </a:endParaRPr>
          </a:p>
          <a:p>
            <a:pPr indent="-246380" lvl="0" marL="342900" marR="0" rtl="0" algn="l">
              <a:lnSpc>
                <a:spcPct val="90000"/>
              </a:lnSpc>
              <a:spcBef>
                <a:spcPts val="1000"/>
              </a:spcBef>
              <a:spcAft>
                <a:spcPts val="0"/>
              </a:spcAft>
              <a:buClr>
                <a:srgbClr val="8AD0D6"/>
              </a:buClr>
              <a:buSzPts val="1520"/>
              <a:buFont typeface="Noto Sans Symbols"/>
              <a:buNone/>
            </a:pPr>
            <a:r>
              <a:t/>
            </a:r>
            <a:endParaRPr b="0" i="0" sz="1900" u="sng" cap="none" strike="noStrike">
              <a:solidFill>
                <a:srgbClr val="50B9C1"/>
              </a:solidFill>
              <a:latin typeface="Century Gothic"/>
              <a:ea typeface="Century Gothic"/>
              <a:cs typeface="Century Gothic"/>
              <a:sym typeface="Century Gothic"/>
            </a:endParaRPr>
          </a:p>
        </p:txBody>
      </p:sp>
      <p:pic>
        <p:nvPicPr>
          <p:cNvPr descr="Diagram, schematic&#10;&#10;Description automatically generated" id="298" name="Google Shape;298;p14"/>
          <p:cNvPicPr preferRelativeResize="0"/>
          <p:nvPr/>
        </p:nvPicPr>
        <p:blipFill rotWithShape="1">
          <a:blip r:embed="rId3">
            <a:alphaModFix/>
          </a:blip>
          <a:srcRect b="0" l="0" r="0" t="0"/>
          <a:stretch/>
        </p:blipFill>
        <p:spPr>
          <a:xfrm>
            <a:off x="-4178" y="3466627"/>
            <a:ext cx="4663860" cy="3390275"/>
          </a:xfrm>
          <a:prstGeom prst="rect">
            <a:avLst/>
          </a:prstGeom>
          <a:noFill/>
          <a:ln>
            <a:noFill/>
          </a:ln>
        </p:spPr>
      </p:pic>
      <p:sp>
        <p:nvSpPr>
          <p:cNvPr id="299" name="Google Shape;299;p14"/>
          <p:cNvSpPr txBox="1"/>
          <p:nvPr/>
        </p:nvSpPr>
        <p:spPr>
          <a:xfrm>
            <a:off x="8461610" y="1692325"/>
            <a:ext cx="3070747" cy="4478145"/>
          </a:xfrm>
          <a:prstGeom prst="rect">
            <a:avLst/>
          </a:prstGeom>
          <a:noFill/>
          <a:ln>
            <a:noFill/>
          </a:ln>
        </p:spPr>
        <p:txBody>
          <a:bodyPr anchorCtr="0" anchor="t" bIns="45700" lIns="91425" spcFirstLastPara="1" rIns="91425" wrap="square" tIns="45700">
            <a:spAutoFit/>
          </a:bodyPr>
          <a:lstStyle/>
          <a:p>
            <a:pPr indent="-457200" lvl="0" marL="457200" marR="0" rtl="0" algn="l">
              <a:lnSpc>
                <a:spcPct val="100000"/>
              </a:lnSpc>
              <a:spcBef>
                <a:spcPts val="0"/>
              </a:spcBef>
              <a:spcAft>
                <a:spcPts val="0"/>
              </a:spcAft>
              <a:buClr>
                <a:srgbClr val="50B9C1"/>
              </a:buClr>
              <a:buSzPts val="1900"/>
              <a:buFont typeface="Calibri"/>
              <a:buAutoNum type="arabicPeriod" startAt="11"/>
            </a:pPr>
            <a:r>
              <a:rPr b="0" i="0" lang="en-US" sz="1900" u="none" cap="none" strike="noStrike">
                <a:solidFill>
                  <a:srgbClr val="50B9C1"/>
                </a:solidFill>
                <a:latin typeface="Century Gothic"/>
                <a:ea typeface="Century Gothic"/>
                <a:cs typeface="Century Gothic"/>
                <a:sym typeface="Century Gothic"/>
              </a:rPr>
              <a:t>Wind turbine</a:t>
            </a:r>
            <a:endParaRPr/>
          </a:p>
          <a:p>
            <a:pPr indent="-457200" lvl="0" marL="457200" marR="0" rtl="0" algn="l">
              <a:lnSpc>
                <a:spcPct val="100000"/>
              </a:lnSpc>
              <a:spcBef>
                <a:spcPts val="0"/>
              </a:spcBef>
              <a:spcAft>
                <a:spcPts val="0"/>
              </a:spcAft>
              <a:buClr>
                <a:srgbClr val="50B9C1"/>
              </a:buClr>
              <a:buSzPts val="1900"/>
              <a:buFont typeface="Century Gothic"/>
              <a:buAutoNum type="arabicPeriod" startAt="11"/>
            </a:pPr>
            <a:r>
              <a:rPr b="0" i="0" lang="en-US" sz="1900" u="none" cap="none" strike="noStrike">
                <a:solidFill>
                  <a:srgbClr val="50B9C1"/>
                </a:solidFill>
                <a:latin typeface="Century Gothic"/>
                <a:ea typeface="Century Gothic"/>
                <a:cs typeface="Century Gothic"/>
                <a:sym typeface="Century Gothic"/>
              </a:rPr>
              <a:t>DC motor</a:t>
            </a:r>
            <a:endParaRPr/>
          </a:p>
          <a:p>
            <a:pPr indent="-457200" lvl="0" marL="457200" marR="0" rtl="0" algn="l">
              <a:lnSpc>
                <a:spcPct val="100000"/>
              </a:lnSpc>
              <a:spcBef>
                <a:spcPts val="0"/>
              </a:spcBef>
              <a:spcAft>
                <a:spcPts val="0"/>
              </a:spcAft>
              <a:buClr>
                <a:srgbClr val="50B9C1"/>
              </a:buClr>
              <a:buSzPts val="1900"/>
              <a:buFont typeface="Century Gothic"/>
              <a:buAutoNum type="arabicPeriod" startAt="11"/>
            </a:pPr>
            <a:r>
              <a:rPr b="0" i="0" lang="en-US" sz="1900" u="none" cap="none" strike="noStrike">
                <a:solidFill>
                  <a:srgbClr val="50B9C1"/>
                </a:solidFill>
                <a:latin typeface="Century Gothic"/>
                <a:ea typeface="Century Gothic"/>
                <a:cs typeface="Century Gothic"/>
                <a:sym typeface="Century Gothic"/>
              </a:rPr>
              <a:t>PID controller</a:t>
            </a:r>
            <a:endParaRPr/>
          </a:p>
          <a:p>
            <a:pPr indent="-457200" lvl="0" marL="457200" marR="0" rtl="0" algn="l">
              <a:lnSpc>
                <a:spcPct val="100000"/>
              </a:lnSpc>
              <a:spcBef>
                <a:spcPts val="0"/>
              </a:spcBef>
              <a:spcAft>
                <a:spcPts val="0"/>
              </a:spcAft>
              <a:buClr>
                <a:srgbClr val="50B9C1"/>
              </a:buClr>
              <a:buSzPts val="1900"/>
              <a:buFont typeface="Century Gothic"/>
              <a:buAutoNum type="arabicPeriod" startAt="11"/>
            </a:pPr>
            <a:r>
              <a:rPr b="0" i="0" lang="en-US" sz="1900" u="none" cap="none" strike="noStrike">
                <a:solidFill>
                  <a:srgbClr val="50B9C1"/>
                </a:solidFill>
                <a:latin typeface="Century Gothic"/>
                <a:ea typeface="Century Gothic"/>
                <a:cs typeface="Century Gothic"/>
                <a:sym typeface="Century Gothic"/>
              </a:rPr>
              <a:t>Coolant pumps and fans</a:t>
            </a:r>
            <a:endParaRPr/>
          </a:p>
          <a:p>
            <a:pPr indent="-457200" lvl="0" marL="457200" marR="0" rtl="0" algn="l">
              <a:lnSpc>
                <a:spcPct val="100000"/>
              </a:lnSpc>
              <a:spcBef>
                <a:spcPts val="0"/>
              </a:spcBef>
              <a:spcAft>
                <a:spcPts val="0"/>
              </a:spcAft>
              <a:buClr>
                <a:srgbClr val="50B9C1"/>
              </a:buClr>
              <a:buSzPts val="1900"/>
              <a:buFont typeface="Century Gothic"/>
              <a:buAutoNum type="arabicPeriod" startAt="11"/>
            </a:pPr>
            <a:r>
              <a:rPr b="0" i="0" lang="en-US" sz="1900" u="none" cap="none" strike="noStrike">
                <a:solidFill>
                  <a:srgbClr val="50B9C1"/>
                </a:solidFill>
                <a:latin typeface="Century Gothic"/>
                <a:ea typeface="Century Gothic"/>
                <a:cs typeface="Century Gothic"/>
                <a:sym typeface="Century Gothic"/>
              </a:rPr>
              <a:t>Prius throttle pedal</a:t>
            </a:r>
            <a:endParaRPr/>
          </a:p>
          <a:p>
            <a:pPr indent="-457200" lvl="0" marL="457200" marR="0" rtl="0" algn="l">
              <a:lnSpc>
                <a:spcPct val="100000"/>
              </a:lnSpc>
              <a:spcBef>
                <a:spcPts val="0"/>
              </a:spcBef>
              <a:spcAft>
                <a:spcPts val="0"/>
              </a:spcAft>
              <a:buClr>
                <a:srgbClr val="50B9C1"/>
              </a:buClr>
              <a:buSzPts val="1900"/>
              <a:buFont typeface="Century Gothic"/>
              <a:buAutoNum type="arabicPeriod" startAt="11"/>
            </a:pPr>
            <a:r>
              <a:rPr b="0" i="0" lang="en-US" sz="1900" u="none" cap="none" strike="noStrike">
                <a:solidFill>
                  <a:srgbClr val="50B9C1"/>
                </a:solidFill>
                <a:latin typeface="Century Gothic"/>
                <a:ea typeface="Century Gothic"/>
                <a:cs typeface="Century Gothic"/>
                <a:sym typeface="Century Gothic"/>
              </a:rPr>
              <a:t>State of char</a:t>
            </a:r>
            <a:endParaRPr/>
          </a:p>
          <a:p>
            <a:pPr indent="-457200" lvl="0" marL="457200" marR="0" rtl="0" algn="l">
              <a:lnSpc>
                <a:spcPct val="100000"/>
              </a:lnSpc>
              <a:spcBef>
                <a:spcPts val="0"/>
              </a:spcBef>
              <a:spcAft>
                <a:spcPts val="0"/>
              </a:spcAft>
              <a:buClr>
                <a:srgbClr val="50B9C1"/>
              </a:buClr>
              <a:buSzPts val="1900"/>
              <a:buFont typeface="Century Gothic"/>
              <a:buAutoNum type="arabicPeriod" startAt="11"/>
            </a:pPr>
            <a:r>
              <a:rPr b="0" i="0" lang="en-US" sz="1900" u="none" cap="none" strike="noStrike">
                <a:solidFill>
                  <a:srgbClr val="50B9C1"/>
                </a:solidFill>
                <a:latin typeface="Century Gothic"/>
                <a:ea typeface="Century Gothic"/>
                <a:cs typeface="Century Gothic"/>
                <a:sym typeface="Century Gothic"/>
              </a:rPr>
              <a:t>Modular EV Power AVC2</a:t>
            </a:r>
            <a:endParaRPr/>
          </a:p>
          <a:p>
            <a:pPr indent="-457200" lvl="0" marL="457200" marR="0" rtl="0" algn="l">
              <a:lnSpc>
                <a:spcPct val="100000"/>
              </a:lnSpc>
              <a:spcBef>
                <a:spcPts val="0"/>
              </a:spcBef>
              <a:spcAft>
                <a:spcPts val="0"/>
              </a:spcAft>
              <a:buClr>
                <a:srgbClr val="50B9C1"/>
              </a:buClr>
              <a:buSzPts val="1900"/>
              <a:buFont typeface="Century Gothic"/>
              <a:buAutoNum type="arabicPeriod" startAt="11"/>
            </a:pPr>
            <a:r>
              <a:rPr b="0" i="0" lang="en-US" sz="1900" u="none" cap="none" strike="noStrike">
                <a:solidFill>
                  <a:srgbClr val="50B9C1"/>
                </a:solidFill>
                <a:latin typeface="Century Gothic"/>
                <a:ea typeface="Century Gothic"/>
                <a:cs typeface="Century Gothic"/>
                <a:sym typeface="Century Gothic"/>
              </a:rPr>
              <a:t>State of charge meter</a:t>
            </a:r>
            <a:endParaRPr/>
          </a:p>
          <a:p>
            <a:pPr indent="-457200" lvl="0" marL="457200" marR="0" rtl="0" algn="l">
              <a:lnSpc>
                <a:spcPct val="100000"/>
              </a:lnSpc>
              <a:spcBef>
                <a:spcPts val="0"/>
              </a:spcBef>
              <a:spcAft>
                <a:spcPts val="0"/>
              </a:spcAft>
              <a:buClr>
                <a:srgbClr val="50B9C1"/>
              </a:buClr>
              <a:buSzPts val="1900"/>
              <a:buFont typeface="Century Gothic"/>
              <a:buAutoNum type="arabicPeriod" startAt="11"/>
            </a:pPr>
            <a:r>
              <a:rPr b="0" i="0" lang="en-US" sz="1900" u="none" cap="none" strike="noStrike">
                <a:solidFill>
                  <a:srgbClr val="50B9C1"/>
                </a:solidFill>
                <a:latin typeface="Century Gothic"/>
                <a:ea typeface="Century Gothic"/>
                <a:cs typeface="Century Gothic"/>
                <a:sym typeface="Century Gothic"/>
              </a:rPr>
              <a:t>Tachometer</a:t>
            </a:r>
            <a:endParaRPr/>
          </a:p>
          <a:p>
            <a:pPr indent="-457200" lvl="0" marL="457200" marR="0" rtl="0" algn="l">
              <a:lnSpc>
                <a:spcPct val="100000"/>
              </a:lnSpc>
              <a:spcBef>
                <a:spcPts val="0"/>
              </a:spcBef>
              <a:spcAft>
                <a:spcPts val="0"/>
              </a:spcAft>
              <a:buClr>
                <a:srgbClr val="50B9C1"/>
              </a:buClr>
              <a:buSzPts val="1900"/>
              <a:buFont typeface="Century Gothic"/>
              <a:buAutoNum type="arabicPeriod" startAt="11"/>
            </a:pPr>
            <a:r>
              <a:rPr b="0" i="0" lang="en-US" sz="1900" u="none" cap="none" strike="noStrike">
                <a:solidFill>
                  <a:srgbClr val="50B9C1"/>
                </a:solidFill>
                <a:latin typeface="Century Gothic"/>
                <a:ea typeface="Century Gothic"/>
                <a:cs typeface="Century Gothic"/>
                <a:sym typeface="Century Gothic"/>
              </a:rPr>
              <a:t>Optional power button</a:t>
            </a:r>
            <a:endParaRPr/>
          </a:p>
          <a:p>
            <a:pPr indent="0" lvl="0" marL="0" marR="0" rtl="0" algn="l">
              <a:lnSpc>
                <a:spcPct val="100000"/>
              </a:lnSpc>
              <a:spcBef>
                <a:spcPts val="0"/>
              </a:spcBef>
              <a:spcAft>
                <a:spcPts val="0"/>
              </a:spcAft>
              <a:buClr>
                <a:srgbClr val="000000"/>
              </a:buClr>
              <a:buSzPts val="1900"/>
              <a:buFont typeface="Calibri"/>
              <a:buNone/>
            </a:pPr>
            <a:r>
              <a:t/>
            </a:r>
            <a:endParaRPr b="0" i="0" sz="1900" u="none" cap="none" strike="noStrike">
              <a:solidFill>
                <a:srgbClr val="000000"/>
              </a:solidFill>
              <a:latin typeface="Century Gothic"/>
              <a:ea typeface="Century Gothic"/>
              <a:cs typeface="Century Gothic"/>
              <a:sym typeface="Century Gothic"/>
            </a:endParaRPr>
          </a:p>
        </p:txBody>
      </p:sp>
      <p:sp>
        <p:nvSpPr>
          <p:cNvPr id="300" name="Google Shape;300;p14"/>
          <p:cNvSpPr txBox="1"/>
          <p:nvPr/>
        </p:nvSpPr>
        <p:spPr>
          <a:xfrm>
            <a:off x="3589358" y="418575"/>
            <a:ext cx="10639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SYSTEM</a:t>
            </a:r>
            <a:endParaRPr/>
          </a:p>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 LOGIC</a:t>
            </a:r>
            <a:endParaRPr/>
          </a:p>
        </p:txBody>
      </p:sp>
      <p:pic>
        <p:nvPicPr>
          <p:cNvPr descr="Logo&#10;&#10;Description automatically generated" id="301" name="Google Shape;301;p14"/>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05" name="Shape 305"/>
        <p:cNvGrpSpPr/>
        <p:nvPr/>
      </p:nvGrpSpPr>
      <p:grpSpPr>
        <a:xfrm>
          <a:off x="0" y="0"/>
          <a:ext cx="0" cy="0"/>
          <a:chOff x="0" y="0"/>
          <a:chExt cx="0" cy="0"/>
        </a:xfrm>
      </p:grpSpPr>
      <p:sp>
        <p:nvSpPr>
          <p:cNvPr id="306" name="Google Shape;306;p15"/>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07" name="Google Shape;307;p15"/>
          <p:cNvSpPr txBox="1"/>
          <p:nvPr>
            <p:ph idx="4294967295" type="body"/>
          </p:nvPr>
        </p:nvSpPr>
        <p:spPr>
          <a:xfrm>
            <a:off x="5101995" y="936915"/>
            <a:ext cx="6624251" cy="5559990"/>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EV fuses</a:t>
            </a:r>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High power and 1000Vdc fuses; Faster charging, increased vehicle range, and premium systems. </a:t>
            </a:r>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High interrupting rating protects high capacity battery packs with increased power levels.</a:t>
            </a:r>
            <a:endParaRPr/>
          </a:p>
          <a:p>
            <a:pPr indent="-342900" lvl="0" marL="342900" marR="0" rtl="0" algn="l">
              <a:lnSpc>
                <a:spcPct val="100000"/>
              </a:lnSpc>
              <a:spcBef>
                <a:spcPts val="60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Chassis</a:t>
            </a:r>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Determines the tire positions and to absorb shocks from the road surface.</a:t>
            </a:r>
            <a:endParaRPr/>
          </a:p>
          <a:p>
            <a:pPr indent="-342900" lvl="0" marL="342900" marR="0" rtl="0" algn="l">
              <a:lnSpc>
                <a:spcPct val="100000"/>
              </a:lnSpc>
              <a:spcBef>
                <a:spcPts val="60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Contactor</a:t>
            </a:r>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A contactor is an electrical device which is used for switching an electrical circuit on or off. It is considered to be a special type of relay</a:t>
            </a:r>
            <a:endParaRPr/>
          </a:p>
          <a:p>
            <a:pPr indent="-342900" lvl="0" marL="342900" marR="0" rtl="0" algn="l">
              <a:lnSpc>
                <a:spcPct val="100000"/>
              </a:lnSpc>
              <a:spcBef>
                <a:spcPts val="60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Proximity pilot</a:t>
            </a:r>
            <a:endParaRPr b="0" i="0" sz="1600" u="none" cap="none" strike="noStrike">
              <a:solidFill>
                <a:srgbClr val="FFFFFF"/>
              </a:solidFill>
              <a:latin typeface="Century Gothic"/>
              <a:ea typeface="Century Gothic"/>
              <a:cs typeface="Century Gothic"/>
              <a:sym typeface="Century Gothic"/>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The Proximity Pilot (PP) checks if the vehicle</a:t>
            </a:r>
            <a:r>
              <a:rPr b="1" i="0" lang="en-US" sz="1600" u="none" cap="none" strike="noStrike">
                <a:solidFill>
                  <a:srgbClr val="FFFFFF"/>
                </a:solidFill>
                <a:latin typeface="Century Gothic"/>
                <a:ea typeface="Century Gothic"/>
                <a:cs typeface="Century Gothic"/>
                <a:sym typeface="Century Gothic"/>
              </a:rPr>
              <a:t> </a:t>
            </a:r>
            <a:r>
              <a:rPr b="0" i="0" lang="en-US" sz="1600" u="none" cap="none" strike="noStrike">
                <a:solidFill>
                  <a:srgbClr val="FFFFFF"/>
                </a:solidFill>
                <a:latin typeface="Century Gothic"/>
                <a:ea typeface="Century Gothic"/>
                <a:cs typeface="Century Gothic"/>
                <a:sym typeface="Century Gothic"/>
              </a:rPr>
              <a:t>connector is connected properly to the vehicle inlet. If the connection is not properly established, the Proximity Pilot will detect it, and the entire process will be disabled for safety.</a:t>
            </a:r>
            <a:endParaRPr/>
          </a:p>
        </p:txBody>
      </p:sp>
      <p:pic>
        <p:nvPicPr>
          <p:cNvPr descr="Diagram, schematic&#10;&#10;Description automatically generated" id="308" name="Google Shape;308;p15"/>
          <p:cNvPicPr preferRelativeResize="0"/>
          <p:nvPr/>
        </p:nvPicPr>
        <p:blipFill rotWithShape="1">
          <a:blip r:embed="rId3">
            <a:alphaModFix/>
          </a:blip>
          <a:srcRect b="0" l="0" r="0" t="0"/>
          <a:stretch/>
        </p:blipFill>
        <p:spPr>
          <a:xfrm>
            <a:off x="-4178" y="3466627"/>
            <a:ext cx="4663860" cy="3390275"/>
          </a:xfrm>
          <a:prstGeom prst="rect">
            <a:avLst/>
          </a:prstGeom>
          <a:noFill/>
          <a:ln>
            <a:noFill/>
          </a:ln>
        </p:spPr>
      </p:pic>
      <p:sp>
        <p:nvSpPr>
          <p:cNvPr id="309" name="Google Shape;309;p15"/>
          <p:cNvSpPr txBox="1"/>
          <p:nvPr/>
        </p:nvSpPr>
        <p:spPr>
          <a:xfrm>
            <a:off x="3589358" y="418575"/>
            <a:ext cx="10639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SYSTEM</a:t>
            </a:r>
            <a:endParaRPr/>
          </a:p>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 LOGIC</a:t>
            </a:r>
            <a:endParaRPr/>
          </a:p>
        </p:txBody>
      </p:sp>
      <p:pic>
        <p:nvPicPr>
          <p:cNvPr descr="Logo&#10;&#10;Description automatically generated" id="310" name="Google Shape;310;p15"/>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14" name="Shape 314"/>
        <p:cNvGrpSpPr/>
        <p:nvPr/>
      </p:nvGrpSpPr>
      <p:grpSpPr>
        <a:xfrm>
          <a:off x="0" y="0"/>
          <a:ext cx="0" cy="0"/>
          <a:chOff x="0" y="0"/>
          <a:chExt cx="0" cy="0"/>
        </a:xfrm>
      </p:grpSpPr>
      <p:sp>
        <p:nvSpPr>
          <p:cNvPr id="315" name="Google Shape;315;p16"/>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16" name="Google Shape;316;p16"/>
          <p:cNvSpPr txBox="1"/>
          <p:nvPr>
            <p:ph idx="4294967295" type="body"/>
          </p:nvPr>
        </p:nvSpPr>
        <p:spPr>
          <a:xfrm>
            <a:off x="5158853" y="1201000"/>
            <a:ext cx="6496336" cy="5063322"/>
          </a:xfrm>
          <a:prstGeom prst="rect">
            <a:avLst/>
          </a:prstGeom>
          <a:noFill/>
          <a:ln>
            <a:noFill/>
          </a:ln>
        </p:spPr>
        <p:txBody>
          <a:bodyPr anchorCtr="0" anchor="ctr" bIns="45700" lIns="91425" spcFirstLastPara="1" rIns="91425" wrap="square" tIns="45700">
            <a:normAutofit lnSpcReduction="10000"/>
          </a:bodyPr>
          <a:lstStyle/>
          <a:p>
            <a:pPr indent="-342900" lvl="0" marL="342900" marR="0" rtl="0" algn="l">
              <a:lnSpc>
                <a:spcPct val="110000"/>
              </a:lnSpc>
              <a:spcBef>
                <a:spcPts val="0"/>
              </a:spcBef>
              <a:spcAft>
                <a:spcPts val="0"/>
              </a:spcAft>
              <a:buClr>
                <a:srgbClr val="8AD0D6"/>
              </a:buClr>
              <a:buSzPts val="1520"/>
              <a:buFont typeface="Noto Sans Symbols"/>
              <a:buChar char="►"/>
            </a:pPr>
            <a:r>
              <a:rPr b="0" i="0" lang="en-US" sz="1900" u="sng" cap="none" strike="noStrike">
                <a:solidFill>
                  <a:srgbClr val="50B9C1"/>
                </a:solidFill>
                <a:latin typeface="Century Gothic"/>
                <a:ea typeface="Century Gothic"/>
                <a:cs typeface="Century Gothic"/>
                <a:sym typeface="Century Gothic"/>
              </a:rPr>
              <a:t>DC converter</a:t>
            </a:r>
            <a:endParaRPr/>
          </a:p>
          <a:p>
            <a:pPr indent="0" lvl="0" marL="0" marR="0" rtl="0" algn="l">
              <a:lnSpc>
                <a:spcPct val="110000"/>
              </a:lnSpc>
              <a:spcBef>
                <a:spcPts val="600"/>
              </a:spcBef>
              <a:spcAft>
                <a:spcPts val="0"/>
              </a:spcAft>
              <a:buClr>
                <a:srgbClr val="8AD0D6"/>
              </a:buClr>
              <a:buSzPts val="1520"/>
              <a:buFont typeface="Noto Sans Symbols"/>
              <a:buNone/>
            </a:pPr>
            <a:r>
              <a:rPr b="0" i="0" lang="en-US" sz="1900" u="none" cap="none" strike="noStrike">
                <a:solidFill>
                  <a:srgbClr val="FFFFFF"/>
                </a:solidFill>
                <a:latin typeface="Century Gothic"/>
                <a:ea typeface="Century Gothic"/>
                <a:cs typeface="Century Gothic"/>
                <a:sym typeface="Century Gothic"/>
              </a:rPr>
              <a:t>The main dc-dc converter changes dc power from an on-board 200-800V high voltage battery into lower dc voltages (48V or 12V) to power headlights, interior lights, wiper and window motors, fans, pumps and many other systems within electric vehicles</a:t>
            </a:r>
            <a:endParaRPr/>
          </a:p>
          <a:p>
            <a:pPr indent="-342900" lvl="0" marL="342900" marR="0" rtl="0" algn="l">
              <a:lnSpc>
                <a:spcPct val="110000"/>
              </a:lnSpc>
              <a:spcBef>
                <a:spcPts val="600"/>
              </a:spcBef>
              <a:spcAft>
                <a:spcPts val="0"/>
              </a:spcAft>
              <a:buClr>
                <a:srgbClr val="8AD0D6"/>
              </a:buClr>
              <a:buSzPts val="1520"/>
              <a:buFont typeface="Noto Sans Symbols"/>
              <a:buChar char="►"/>
            </a:pPr>
            <a:r>
              <a:rPr b="0" i="0" lang="en-US" sz="1900" u="sng" cap="none" strike="noStrike">
                <a:solidFill>
                  <a:srgbClr val="50B9C1"/>
                </a:solidFill>
                <a:latin typeface="Century Gothic"/>
                <a:ea typeface="Century Gothic"/>
                <a:cs typeface="Century Gothic"/>
                <a:sym typeface="Century Gothic"/>
              </a:rPr>
              <a:t>Charging inlet</a:t>
            </a:r>
            <a:endParaRPr/>
          </a:p>
          <a:p>
            <a:pPr indent="0" lvl="0" marL="0" marR="0" rtl="0" algn="l">
              <a:lnSpc>
                <a:spcPct val="110000"/>
              </a:lnSpc>
              <a:spcBef>
                <a:spcPts val="600"/>
              </a:spcBef>
              <a:spcAft>
                <a:spcPts val="0"/>
              </a:spcAft>
              <a:buClr>
                <a:srgbClr val="8AD0D6"/>
              </a:buClr>
              <a:buSzPts val="1520"/>
              <a:buFont typeface="Noto Sans Symbols"/>
              <a:buNone/>
            </a:pPr>
            <a:r>
              <a:rPr b="0" i="0" lang="en-US" sz="1900" u="none" cap="none" strike="noStrike">
                <a:solidFill>
                  <a:srgbClr val="FFFFFF"/>
                </a:solidFill>
                <a:latin typeface="Century Gothic"/>
                <a:ea typeface="Century Gothic"/>
                <a:cs typeface="Century Gothic"/>
                <a:sym typeface="Century Gothic"/>
              </a:rPr>
              <a:t>Charging inlets are needed that can handle 10-20 times the power</a:t>
            </a:r>
            <a:r>
              <a:rPr b="1" i="0" lang="en-US" sz="1900" u="none" cap="none" strike="noStrike">
                <a:solidFill>
                  <a:srgbClr val="FFFFFF"/>
                </a:solidFill>
                <a:latin typeface="Century Gothic"/>
                <a:ea typeface="Century Gothic"/>
                <a:cs typeface="Century Gothic"/>
                <a:sym typeface="Century Gothic"/>
              </a:rPr>
              <a:t> </a:t>
            </a:r>
            <a:r>
              <a:rPr b="0" i="0" lang="en-US" sz="1900" u="none" cap="none" strike="noStrike">
                <a:solidFill>
                  <a:srgbClr val="FFFFFF"/>
                </a:solidFill>
                <a:latin typeface="Century Gothic"/>
                <a:ea typeface="Century Gothic"/>
                <a:cs typeface="Century Gothic"/>
                <a:sym typeface="Century Gothic"/>
              </a:rPr>
              <a:t> of the current generation of electric cars.</a:t>
            </a:r>
            <a:endParaRPr/>
          </a:p>
          <a:p>
            <a:pPr indent="-342900" lvl="0" marL="342900" marR="0" rtl="0" algn="l">
              <a:lnSpc>
                <a:spcPct val="110000"/>
              </a:lnSpc>
              <a:spcBef>
                <a:spcPts val="600"/>
              </a:spcBef>
              <a:spcAft>
                <a:spcPts val="0"/>
              </a:spcAft>
              <a:buClr>
                <a:srgbClr val="8AD0D6"/>
              </a:buClr>
              <a:buSzPts val="1520"/>
              <a:buFont typeface="Noto Sans Symbols"/>
              <a:buChar char="►"/>
            </a:pPr>
            <a:r>
              <a:rPr b="0" i="0" lang="en-US" sz="1900" u="sng" cap="none" strike="noStrike">
                <a:solidFill>
                  <a:srgbClr val="50B9C1"/>
                </a:solidFill>
                <a:latin typeface="Century Gothic"/>
                <a:ea typeface="Century Gothic"/>
                <a:cs typeface="Century Gothic"/>
                <a:sym typeface="Century Gothic"/>
              </a:rPr>
              <a:t>The Photovoltaic System</a:t>
            </a:r>
            <a:endParaRPr/>
          </a:p>
          <a:p>
            <a:pPr indent="0" lvl="0" marL="0" marR="0" rtl="0" algn="l">
              <a:lnSpc>
                <a:spcPct val="110000"/>
              </a:lnSpc>
              <a:spcBef>
                <a:spcPts val="600"/>
              </a:spcBef>
              <a:spcAft>
                <a:spcPts val="0"/>
              </a:spcAft>
              <a:buClr>
                <a:srgbClr val="8AD0D6"/>
              </a:buClr>
              <a:buSzPts val="1520"/>
              <a:buFont typeface="Noto Sans Symbols"/>
              <a:buNone/>
            </a:pPr>
            <a:r>
              <a:rPr b="0" i="0" lang="en-US" sz="1900" u="none" cap="none" strike="noStrike">
                <a:solidFill>
                  <a:srgbClr val="FFFFFF"/>
                </a:solidFill>
                <a:latin typeface="Century Gothic"/>
                <a:ea typeface="Century Gothic"/>
                <a:cs typeface="Century Gothic"/>
                <a:sym typeface="Century Gothic"/>
              </a:rPr>
              <a:t> Solar car depend on PV cells to convert sunlight into electricity to drive electric motors. Unlike solar thermal energy which converts solar energy to heat, PV cells directly convert the sun into electricity.</a:t>
            </a:r>
            <a:endParaRPr/>
          </a:p>
        </p:txBody>
      </p:sp>
      <p:pic>
        <p:nvPicPr>
          <p:cNvPr descr="Diagram, schematic&#10;&#10;Description automatically generated" id="317" name="Google Shape;317;p16"/>
          <p:cNvPicPr preferRelativeResize="0"/>
          <p:nvPr/>
        </p:nvPicPr>
        <p:blipFill rotWithShape="1">
          <a:blip r:embed="rId3">
            <a:alphaModFix/>
          </a:blip>
          <a:srcRect b="0" l="0" r="0" t="0"/>
          <a:stretch/>
        </p:blipFill>
        <p:spPr>
          <a:xfrm>
            <a:off x="-4178" y="3466627"/>
            <a:ext cx="4663860" cy="3390275"/>
          </a:xfrm>
          <a:prstGeom prst="rect">
            <a:avLst/>
          </a:prstGeom>
          <a:noFill/>
          <a:ln>
            <a:noFill/>
          </a:ln>
        </p:spPr>
      </p:pic>
      <p:pic>
        <p:nvPicPr>
          <p:cNvPr descr="Logo&#10;&#10;Description automatically generated" id="318" name="Google Shape;318;p16"/>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
        <p:nvSpPr>
          <p:cNvPr id="319" name="Google Shape;319;p16"/>
          <p:cNvSpPr txBox="1"/>
          <p:nvPr/>
        </p:nvSpPr>
        <p:spPr>
          <a:xfrm>
            <a:off x="3589358" y="418575"/>
            <a:ext cx="10639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SYSTEM</a:t>
            </a:r>
            <a:endParaRPr/>
          </a:p>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 LOGIC</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23" name="Shape 323"/>
        <p:cNvGrpSpPr/>
        <p:nvPr/>
      </p:nvGrpSpPr>
      <p:grpSpPr>
        <a:xfrm>
          <a:off x="0" y="0"/>
          <a:ext cx="0" cy="0"/>
          <a:chOff x="0" y="0"/>
          <a:chExt cx="0" cy="0"/>
        </a:xfrm>
      </p:grpSpPr>
      <p:sp>
        <p:nvSpPr>
          <p:cNvPr id="324" name="Google Shape;324;p17"/>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25" name="Google Shape;325;p17"/>
          <p:cNvSpPr txBox="1"/>
          <p:nvPr>
            <p:ph idx="4294967295" type="body"/>
          </p:nvPr>
        </p:nvSpPr>
        <p:spPr>
          <a:xfrm>
            <a:off x="5224091" y="928050"/>
            <a:ext cx="6594871" cy="5281682"/>
          </a:xfrm>
          <a:prstGeom prst="rect">
            <a:avLst/>
          </a:prstGeom>
          <a:noFill/>
          <a:ln>
            <a:noFill/>
          </a:ln>
        </p:spPr>
        <p:txBody>
          <a:bodyPr anchorCtr="0" anchor="ctr" bIns="45700" lIns="91425" spcFirstLastPara="1" rIns="91425" wrap="square" tIns="45700">
            <a:normAutofit lnSpcReduction="10000"/>
          </a:bodyPr>
          <a:lstStyle/>
          <a:p>
            <a:pPr indent="-342900" lvl="0" marL="342900" marR="0" rtl="0" algn="l">
              <a:lnSpc>
                <a:spcPct val="100000"/>
              </a:lnSpc>
              <a:spcBef>
                <a:spcPts val="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Ignition Switch</a:t>
            </a:r>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The ignition switch is a more complex electrical component that has to “read” anti-theft coding in the key before it will activate electrical systems in the vehicle so the vehicle can start or allow an automatic transmission to be shifted out of Park. On vehicles with push-button start, the ignition switch has to recognize the anti-theft code transmitted by the key fob before it will allow the engine to start. </a:t>
            </a:r>
            <a:endParaRPr b="0" i="0" sz="1600" u="sng" cap="none" strike="noStrike">
              <a:solidFill>
                <a:srgbClr val="50B9C1"/>
              </a:solidFill>
              <a:latin typeface="Century Gothic"/>
              <a:ea typeface="Century Gothic"/>
              <a:cs typeface="Century Gothic"/>
              <a:sym typeface="Century Gothic"/>
            </a:endParaRPr>
          </a:p>
          <a:p>
            <a:pPr indent="-342900" lvl="0" marL="342900" marR="0" rtl="0" algn="l">
              <a:lnSpc>
                <a:spcPct val="100000"/>
              </a:lnSpc>
              <a:spcBef>
                <a:spcPts val="60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Modular EV Power AVC2</a:t>
            </a:r>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The AVC2 module improves on J1772 pilot communications and power control. It improves safety and compatibility with public J1772 charging stations on converted vehicles.</a:t>
            </a:r>
            <a:endParaRPr b="0" i="0" sz="1600" u="sng" cap="none" strike="noStrike">
              <a:solidFill>
                <a:srgbClr val="50B9C1"/>
              </a:solidFill>
              <a:latin typeface="Century Gothic"/>
              <a:ea typeface="Century Gothic"/>
              <a:cs typeface="Century Gothic"/>
              <a:sym typeface="Century Gothic"/>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The adaptor takes advantage of the differing pin lengths to insure ground mates first and breaks last.  Pin lengths also insure power pins are mated before the pilot and the pilot ends before the power pins separate.</a:t>
            </a:r>
            <a:endParaRPr/>
          </a:p>
          <a:p>
            <a:pPr indent="-342900" lvl="0" marL="342900" marR="0" rtl="0" algn="l">
              <a:lnSpc>
                <a:spcPct val="100000"/>
              </a:lnSpc>
              <a:spcBef>
                <a:spcPts val="60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EV Shunt</a:t>
            </a:r>
            <a:endParaRPr b="0" i="0" sz="1600" u="none" cap="none" strike="noStrike">
              <a:solidFill>
                <a:srgbClr val="50B9C1"/>
              </a:solidFill>
              <a:latin typeface="Century Gothic"/>
              <a:ea typeface="Century Gothic"/>
              <a:cs typeface="Century Gothic"/>
              <a:sym typeface="Century Gothic"/>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A shunt is a very low value calibrated resistor. Its purpose is to measure the current that is passing through it. And they are generally specified by a current and millivolt rating.</a:t>
            </a:r>
            <a:endParaRPr/>
          </a:p>
        </p:txBody>
      </p:sp>
      <p:pic>
        <p:nvPicPr>
          <p:cNvPr descr="Diagram, schematic&#10;&#10;Description automatically generated" id="326" name="Google Shape;326;p17"/>
          <p:cNvPicPr preferRelativeResize="0"/>
          <p:nvPr/>
        </p:nvPicPr>
        <p:blipFill rotWithShape="1">
          <a:blip r:embed="rId3">
            <a:alphaModFix/>
          </a:blip>
          <a:srcRect b="0" l="0" r="0" t="0"/>
          <a:stretch/>
        </p:blipFill>
        <p:spPr>
          <a:xfrm>
            <a:off x="-4178" y="3466627"/>
            <a:ext cx="4663860" cy="3390275"/>
          </a:xfrm>
          <a:prstGeom prst="rect">
            <a:avLst/>
          </a:prstGeom>
          <a:noFill/>
          <a:ln>
            <a:noFill/>
          </a:ln>
        </p:spPr>
      </p:pic>
      <p:pic>
        <p:nvPicPr>
          <p:cNvPr descr="Logo&#10;&#10;Description automatically generated" id="327" name="Google Shape;327;p17"/>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
        <p:nvSpPr>
          <p:cNvPr id="328" name="Google Shape;328;p17"/>
          <p:cNvSpPr txBox="1"/>
          <p:nvPr/>
        </p:nvSpPr>
        <p:spPr>
          <a:xfrm>
            <a:off x="3589358" y="418575"/>
            <a:ext cx="10639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SYSTEM</a:t>
            </a:r>
            <a:endParaRPr/>
          </a:p>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 LOGIC</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32" name="Shape 332"/>
        <p:cNvGrpSpPr/>
        <p:nvPr/>
      </p:nvGrpSpPr>
      <p:grpSpPr>
        <a:xfrm>
          <a:off x="0" y="0"/>
          <a:ext cx="0" cy="0"/>
          <a:chOff x="0" y="0"/>
          <a:chExt cx="0" cy="0"/>
        </a:xfrm>
      </p:grpSpPr>
      <p:sp>
        <p:nvSpPr>
          <p:cNvPr id="333" name="Google Shape;333;p18"/>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34" name="Google Shape;334;p18"/>
          <p:cNvSpPr txBox="1"/>
          <p:nvPr>
            <p:ph idx="4294967295" type="body"/>
          </p:nvPr>
        </p:nvSpPr>
        <p:spPr>
          <a:xfrm>
            <a:off x="5254387" y="1037231"/>
            <a:ext cx="6567403" cy="5377220"/>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Wind turbine</a:t>
            </a:r>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A wind turbine is mounted on the front of the vehicle to receive wind. The generator produces electricity from the wind and stores them in another battery.</a:t>
            </a:r>
            <a:endParaRPr/>
          </a:p>
          <a:p>
            <a:pPr indent="-342900" lvl="0" marL="342900" marR="0" rtl="0" algn="l">
              <a:lnSpc>
                <a:spcPct val="100000"/>
              </a:lnSpc>
              <a:spcBef>
                <a:spcPts val="60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DC motor</a:t>
            </a:r>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Using DC motors have advantages  like higher speed ranges, noiseless operation, faster dynamic response, better speed versus torque characteristics etc. Also, the ratio of torque delivered relative to the size of the motor is higher, which makes it a good choice for electric vehicles, where high power is required but lightness and compactness are critical factors as well.</a:t>
            </a:r>
            <a:endParaRPr/>
          </a:p>
          <a:p>
            <a:pPr indent="-342900" lvl="0" marL="342900" marR="0" rtl="0" algn="l">
              <a:lnSpc>
                <a:spcPct val="100000"/>
              </a:lnSpc>
              <a:spcBef>
                <a:spcPts val="600"/>
              </a:spcBef>
              <a:spcAft>
                <a:spcPts val="0"/>
              </a:spcAft>
              <a:buClr>
                <a:srgbClr val="8AD0D6"/>
              </a:buClr>
              <a:buSzPts val="1280"/>
              <a:buFont typeface="Noto Sans Symbols"/>
              <a:buChar char="►"/>
            </a:pPr>
            <a:r>
              <a:rPr b="0" i="0" lang="en-US" sz="1600" u="sng" cap="none" strike="noStrike">
                <a:solidFill>
                  <a:srgbClr val="50B9C1"/>
                </a:solidFill>
                <a:latin typeface="Century Gothic"/>
                <a:ea typeface="Century Gothic"/>
                <a:cs typeface="Century Gothic"/>
                <a:sym typeface="Century Gothic"/>
              </a:rPr>
              <a:t>PID controller</a:t>
            </a:r>
            <a:endParaRPr/>
          </a:p>
          <a:p>
            <a:pPr indent="0" lvl="0" marL="0" marR="0" rtl="0" algn="l">
              <a:lnSpc>
                <a:spcPct val="100000"/>
              </a:lnSpc>
              <a:spcBef>
                <a:spcPts val="600"/>
              </a:spcBef>
              <a:spcAft>
                <a:spcPts val="0"/>
              </a:spcAft>
              <a:buClr>
                <a:srgbClr val="8AD0D6"/>
              </a:buClr>
              <a:buSzPts val="1280"/>
              <a:buFont typeface="Noto Sans Symbols"/>
              <a:buNone/>
            </a:pPr>
            <a:r>
              <a:rPr b="0" i="0" lang="en-US" sz="1600" u="none" cap="none" strike="noStrike">
                <a:solidFill>
                  <a:srgbClr val="FFFFFF"/>
                </a:solidFill>
                <a:latin typeface="Century Gothic"/>
                <a:ea typeface="Century Gothic"/>
                <a:cs typeface="Century Gothic"/>
                <a:sym typeface="Century Gothic"/>
              </a:rPr>
              <a:t>A PID control for electric vehicles subject to input armature voltage and angular velocity signal constraints is proposed. ... Also, results demonstrate that a controller subject to constraints can improve the electric vehicle DC motor dynamic; and at the same time it protects the motor from overvoltage.</a:t>
            </a:r>
            <a:endParaRPr b="0" i="0" sz="1600" u="sng" cap="none" strike="noStrike">
              <a:solidFill>
                <a:srgbClr val="50B9C1"/>
              </a:solidFill>
              <a:latin typeface="Century Gothic"/>
              <a:ea typeface="Century Gothic"/>
              <a:cs typeface="Century Gothic"/>
              <a:sym typeface="Century Gothic"/>
            </a:endParaRPr>
          </a:p>
        </p:txBody>
      </p:sp>
      <p:pic>
        <p:nvPicPr>
          <p:cNvPr descr="Diagram, schematic&#10;&#10;Description automatically generated" id="335" name="Google Shape;335;p18"/>
          <p:cNvPicPr preferRelativeResize="0"/>
          <p:nvPr/>
        </p:nvPicPr>
        <p:blipFill rotWithShape="1">
          <a:blip r:embed="rId3">
            <a:alphaModFix/>
          </a:blip>
          <a:srcRect b="0" l="0" r="0" t="0"/>
          <a:stretch/>
        </p:blipFill>
        <p:spPr>
          <a:xfrm>
            <a:off x="-4178" y="3466627"/>
            <a:ext cx="4663860" cy="3390275"/>
          </a:xfrm>
          <a:prstGeom prst="rect">
            <a:avLst/>
          </a:prstGeom>
          <a:noFill/>
          <a:ln>
            <a:noFill/>
          </a:ln>
        </p:spPr>
      </p:pic>
      <p:pic>
        <p:nvPicPr>
          <p:cNvPr descr="Logo&#10;&#10;Description automatically generated" id="336" name="Google Shape;336;p18"/>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
        <p:nvSpPr>
          <p:cNvPr id="337" name="Google Shape;337;p18"/>
          <p:cNvSpPr txBox="1"/>
          <p:nvPr/>
        </p:nvSpPr>
        <p:spPr>
          <a:xfrm>
            <a:off x="3589358" y="418575"/>
            <a:ext cx="10639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SYSTEM</a:t>
            </a:r>
            <a:endParaRPr/>
          </a:p>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 LOGIC</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41" name="Shape 341"/>
        <p:cNvGrpSpPr/>
        <p:nvPr/>
      </p:nvGrpSpPr>
      <p:grpSpPr>
        <a:xfrm>
          <a:off x="0" y="0"/>
          <a:ext cx="0" cy="0"/>
          <a:chOff x="0" y="0"/>
          <a:chExt cx="0" cy="0"/>
        </a:xfrm>
      </p:grpSpPr>
      <p:sp>
        <p:nvSpPr>
          <p:cNvPr id="342" name="Google Shape;342;p19"/>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43" name="Google Shape;343;p19"/>
          <p:cNvSpPr txBox="1"/>
          <p:nvPr>
            <p:ph idx="4294967295" type="body"/>
          </p:nvPr>
        </p:nvSpPr>
        <p:spPr>
          <a:xfrm>
            <a:off x="5213448" y="1132767"/>
            <a:ext cx="6581046" cy="4981430"/>
          </a:xfrm>
          <a:prstGeom prst="rect">
            <a:avLst/>
          </a:prstGeom>
          <a:noFill/>
          <a:ln>
            <a:noFill/>
          </a:ln>
        </p:spPr>
        <p:txBody>
          <a:bodyPr anchorCtr="0" anchor="ctr" bIns="45700" lIns="91425" spcFirstLastPara="1" rIns="91425" wrap="square" tIns="45700">
            <a:normAutofit lnSpcReduction="10000"/>
          </a:bodyPr>
          <a:lstStyle/>
          <a:p>
            <a:pPr indent="-342900" lvl="0" marL="342900" marR="0" rtl="0" algn="l">
              <a:lnSpc>
                <a:spcPct val="80000"/>
              </a:lnSpc>
              <a:spcBef>
                <a:spcPts val="0"/>
              </a:spcBef>
              <a:spcAft>
                <a:spcPts val="0"/>
              </a:spcAft>
              <a:buClr>
                <a:srgbClr val="8AD0D6"/>
              </a:buClr>
              <a:buSzPts val="1520"/>
              <a:buFont typeface="Noto Sans Symbols"/>
              <a:buChar char="►"/>
            </a:pPr>
            <a:r>
              <a:rPr b="0" i="0" lang="en-US" sz="1900" u="sng" cap="none" strike="noStrike">
                <a:solidFill>
                  <a:srgbClr val="50B9C1"/>
                </a:solidFill>
                <a:latin typeface="Century Gothic"/>
                <a:ea typeface="Century Gothic"/>
                <a:cs typeface="Century Gothic"/>
                <a:sym typeface="Century Gothic"/>
              </a:rPr>
              <a:t>Coolant pumps and fans</a:t>
            </a:r>
            <a:endParaRPr/>
          </a:p>
          <a:p>
            <a:pPr indent="0" lvl="0" marL="0" marR="0" rtl="0" algn="l">
              <a:lnSpc>
                <a:spcPct val="100000"/>
              </a:lnSpc>
              <a:spcBef>
                <a:spcPts val="600"/>
              </a:spcBef>
              <a:spcAft>
                <a:spcPts val="0"/>
              </a:spcAft>
              <a:buClr>
                <a:srgbClr val="8AD0D6"/>
              </a:buClr>
              <a:buSzPts val="1520"/>
              <a:buFont typeface="Noto Sans Symbols"/>
              <a:buNone/>
            </a:pPr>
            <a:r>
              <a:rPr b="0" i="0" lang="en-US" sz="1900" u="none" cap="none" strike="noStrike">
                <a:solidFill>
                  <a:srgbClr val="FFFFFF"/>
                </a:solidFill>
                <a:latin typeface="Century Gothic"/>
                <a:ea typeface="Century Gothic"/>
                <a:cs typeface="Century Gothic"/>
                <a:sym typeface="Century Gothic"/>
              </a:rPr>
              <a:t>As the engine speeds up or down, or as the sensor detects heat, the pump pushes coolant around the system and radiator hoses, starting from the engine block, to the cylinder heads, to the radiator and back.</a:t>
            </a:r>
            <a:endParaRPr/>
          </a:p>
          <a:p>
            <a:pPr indent="-342900" lvl="0" marL="342900" marR="0" rtl="0" algn="l">
              <a:lnSpc>
                <a:spcPct val="80000"/>
              </a:lnSpc>
              <a:spcBef>
                <a:spcPts val="1000"/>
              </a:spcBef>
              <a:spcAft>
                <a:spcPts val="0"/>
              </a:spcAft>
              <a:buClr>
                <a:srgbClr val="8AD0D6"/>
              </a:buClr>
              <a:buSzPts val="1520"/>
              <a:buFont typeface="Noto Sans Symbols"/>
              <a:buChar char="►"/>
            </a:pPr>
            <a:r>
              <a:rPr b="0" i="0" lang="en-US" sz="1900" u="sng" cap="none" strike="noStrike">
                <a:solidFill>
                  <a:srgbClr val="50B9C1"/>
                </a:solidFill>
                <a:latin typeface="Century Gothic"/>
                <a:ea typeface="Century Gothic"/>
                <a:cs typeface="Century Gothic"/>
                <a:sym typeface="Century Gothic"/>
              </a:rPr>
              <a:t>Prius throttle pedal</a:t>
            </a:r>
            <a:endParaRPr/>
          </a:p>
          <a:p>
            <a:pPr indent="0" lvl="0" marL="0" marR="0" rtl="0" algn="l">
              <a:lnSpc>
                <a:spcPct val="100000"/>
              </a:lnSpc>
              <a:spcBef>
                <a:spcPts val="600"/>
              </a:spcBef>
              <a:spcAft>
                <a:spcPts val="0"/>
              </a:spcAft>
              <a:buClr>
                <a:srgbClr val="8AD0D6"/>
              </a:buClr>
              <a:buSzPts val="1520"/>
              <a:buFont typeface="Noto Sans Symbols"/>
              <a:buNone/>
            </a:pPr>
            <a:r>
              <a:rPr b="0" i="0" lang="en-US" sz="1900" u="none" cap="none" strike="noStrike">
                <a:solidFill>
                  <a:srgbClr val="FFFFFF"/>
                </a:solidFill>
                <a:latin typeface="Century Gothic"/>
                <a:ea typeface="Century Gothic"/>
                <a:cs typeface="Century Gothic"/>
                <a:sym typeface="Century Gothic"/>
              </a:rPr>
              <a:t>The accelerator pedal sends a signal to the controller which adjusts the vehicle's speed by changing the frequency of the AC power from the inverter to the motor</a:t>
            </a:r>
            <a:endParaRPr/>
          </a:p>
          <a:p>
            <a:pPr indent="-342900" lvl="0" marL="342900" marR="0" rtl="0" algn="l">
              <a:lnSpc>
                <a:spcPct val="80000"/>
              </a:lnSpc>
              <a:spcBef>
                <a:spcPts val="1000"/>
              </a:spcBef>
              <a:spcAft>
                <a:spcPts val="0"/>
              </a:spcAft>
              <a:buClr>
                <a:srgbClr val="8AD0D6"/>
              </a:buClr>
              <a:buSzPts val="1520"/>
              <a:buFont typeface="Noto Sans Symbols"/>
              <a:buChar char="►"/>
            </a:pPr>
            <a:r>
              <a:rPr b="0" i="0" lang="en-US" sz="1900" u="sng" cap="none" strike="noStrike">
                <a:solidFill>
                  <a:srgbClr val="50B9C1"/>
                </a:solidFill>
                <a:latin typeface="Century Gothic"/>
                <a:ea typeface="Century Gothic"/>
                <a:cs typeface="Century Gothic"/>
                <a:sym typeface="Century Gothic"/>
              </a:rPr>
              <a:t>Optional power button</a:t>
            </a:r>
            <a:endParaRPr/>
          </a:p>
          <a:p>
            <a:pPr indent="0" lvl="0" marL="0" marR="0" rtl="0" algn="l">
              <a:lnSpc>
                <a:spcPct val="100000"/>
              </a:lnSpc>
              <a:spcBef>
                <a:spcPts val="600"/>
              </a:spcBef>
              <a:spcAft>
                <a:spcPts val="0"/>
              </a:spcAft>
              <a:buClr>
                <a:srgbClr val="8AD0D6"/>
              </a:buClr>
              <a:buSzPts val="1520"/>
              <a:buFont typeface="Noto Sans Symbols"/>
              <a:buNone/>
            </a:pPr>
            <a:r>
              <a:rPr b="0" i="0" lang="en-US" sz="1900" u="none" cap="none" strike="noStrike">
                <a:solidFill>
                  <a:srgbClr val="FFFFFF"/>
                </a:solidFill>
                <a:latin typeface="Century Gothic"/>
                <a:ea typeface="Century Gothic"/>
                <a:cs typeface="Century Gothic"/>
                <a:sym typeface="Century Gothic"/>
              </a:rPr>
              <a:t>To simple start and stop the vehicle's motor by simply pressing the button. </a:t>
            </a:r>
            <a:endParaRPr/>
          </a:p>
          <a:p>
            <a:pPr indent="-342900" lvl="0" marL="342900" marR="0" rtl="0" algn="l">
              <a:lnSpc>
                <a:spcPct val="80000"/>
              </a:lnSpc>
              <a:spcBef>
                <a:spcPts val="1000"/>
              </a:spcBef>
              <a:spcAft>
                <a:spcPts val="0"/>
              </a:spcAft>
              <a:buClr>
                <a:srgbClr val="8AD0D6"/>
              </a:buClr>
              <a:buSzPts val="1520"/>
              <a:buFont typeface="Noto Sans Symbols"/>
              <a:buChar char="►"/>
            </a:pPr>
            <a:r>
              <a:rPr b="0" i="0" lang="en-US" sz="1900" u="sng" cap="none" strike="noStrike">
                <a:solidFill>
                  <a:srgbClr val="50B9C1"/>
                </a:solidFill>
                <a:latin typeface="Century Gothic"/>
                <a:ea typeface="Century Gothic"/>
                <a:cs typeface="Century Gothic"/>
                <a:sym typeface="Century Gothic"/>
              </a:rPr>
              <a:t>State of charge meter</a:t>
            </a:r>
            <a:endParaRPr/>
          </a:p>
          <a:p>
            <a:pPr indent="0" lvl="0" marL="0" marR="0" rtl="0" algn="l">
              <a:lnSpc>
                <a:spcPct val="100000"/>
              </a:lnSpc>
              <a:spcBef>
                <a:spcPts val="600"/>
              </a:spcBef>
              <a:spcAft>
                <a:spcPts val="0"/>
              </a:spcAft>
              <a:buClr>
                <a:srgbClr val="8AD0D6"/>
              </a:buClr>
              <a:buSzPts val="1520"/>
              <a:buFont typeface="Noto Sans Symbols"/>
              <a:buNone/>
            </a:pPr>
            <a:r>
              <a:rPr b="0" i="0" lang="en-US" sz="1900" u="none" cap="none" strike="noStrike">
                <a:solidFill>
                  <a:srgbClr val="FFFFFF"/>
                </a:solidFill>
                <a:latin typeface="Century Gothic"/>
                <a:ea typeface="Century Gothic"/>
                <a:cs typeface="Century Gothic"/>
                <a:sym typeface="Century Gothic"/>
              </a:rPr>
              <a:t>Determine how much charge is left on the batteries while also accurately measuring the battery voltage.</a:t>
            </a:r>
            <a:endParaRPr b="0" i="0" sz="1900" u="sng" cap="none" strike="noStrike">
              <a:solidFill>
                <a:srgbClr val="50B9C1"/>
              </a:solidFill>
              <a:latin typeface="Century Gothic"/>
              <a:ea typeface="Century Gothic"/>
              <a:cs typeface="Century Gothic"/>
              <a:sym typeface="Century Gothic"/>
            </a:endParaRPr>
          </a:p>
        </p:txBody>
      </p:sp>
      <p:pic>
        <p:nvPicPr>
          <p:cNvPr descr="Diagram, schematic&#10;&#10;Description automatically generated" id="344" name="Google Shape;344;p19"/>
          <p:cNvPicPr preferRelativeResize="0"/>
          <p:nvPr/>
        </p:nvPicPr>
        <p:blipFill rotWithShape="1">
          <a:blip r:embed="rId3">
            <a:alphaModFix/>
          </a:blip>
          <a:srcRect b="0" l="0" r="0" t="0"/>
          <a:stretch/>
        </p:blipFill>
        <p:spPr>
          <a:xfrm>
            <a:off x="-4178" y="3466627"/>
            <a:ext cx="4663860" cy="3390275"/>
          </a:xfrm>
          <a:prstGeom prst="rect">
            <a:avLst/>
          </a:prstGeom>
          <a:noFill/>
          <a:ln>
            <a:noFill/>
          </a:ln>
        </p:spPr>
      </p:pic>
      <p:sp>
        <p:nvSpPr>
          <p:cNvPr id="345" name="Google Shape;345;p19"/>
          <p:cNvSpPr txBox="1"/>
          <p:nvPr/>
        </p:nvSpPr>
        <p:spPr>
          <a:xfrm>
            <a:off x="3589358" y="418575"/>
            <a:ext cx="10639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SYSTEM</a:t>
            </a:r>
            <a:endParaRPr/>
          </a:p>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 LOGIC</a:t>
            </a:r>
            <a:endParaRPr/>
          </a:p>
        </p:txBody>
      </p:sp>
      <p:pic>
        <p:nvPicPr>
          <p:cNvPr descr="Logo&#10;&#10;Description automatically generated" id="346" name="Google Shape;346;p19"/>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1" name="Shape 151"/>
        <p:cNvGrpSpPr/>
        <p:nvPr/>
      </p:nvGrpSpPr>
      <p:grpSpPr>
        <a:xfrm>
          <a:off x="0" y="0"/>
          <a:ext cx="0" cy="0"/>
          <a:chOff x="0" y="0"/>
          <a:chExt cx="0" cy="0"/>
        </a:xfrm>
      </p:grpSpPr>
      <p:sp>
        <p:nvSpPr>
          <p:cNvPr id="152" name="Google Shape;152;p2"/>
          <p:cNvSpPr txBox="1"/>
          <p:nvPr>
            <p:ph idx="4294967295" type="title"/>
          </p:nvPr>
        </p:nvSpPr>
        <p:spPr>
          <a:xfrm>
            <a:off x="565154" y="770884"/>
            <a:ext cx="4133563" cy="3395468"/>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EBEBEB"/>
              </a:buClr>
              <a:buSzPts val="4200"/>
              <a:buFont typeface="Century Gothic"/>
              <a:buNone/>
            </a:pPr>
            <a:r>
              <a:rPr b="0" i="0" lang="en-US" sz="4200" u="none" cap="none" strike="noStrike">
                <a:solidFill>
                  <a:srgbClr val="EBEBEB"/>
                </a:solidFill>
                <a:latin typeface="Century Gothic"/>
                <a:ea typeface="Century Gothic"/>
                <a:cs typeface="Century Gothic"/>
                <a:sym typeface="Century Gothic"/>
              </a:rPr>
              <a:t>College Name</a:t>
            </a:r>
            <a:endParaRPr/>
          </a:p>
        </p:txBody>
      </p:sp>
      <p:grpSp>
        <p:nvGrpSpPr>
          <p:cNvPr id="153" name="Google Shape;153;p2"/>
          <p:cNvGrpSpPr/>
          <p:nvPr/>
        </p:nvGrpSpPr>
        <p:grpSpPr>
          <a:xfrm>
            <a:off x="2742486" y="2628259"/>
            <a:ext cx="6707032" cy="1882951"/>
            <a:chOff x="2742486" y="2628259"/>
            <a:chExt cx="6707032" cy="1882951"/>
          </a:xfrm>
        </p:grpSpPr>
        <p:sp>
          <p:nvSpPr>
            <p:cNvPr id="154" name="Google Shape;154;p2"/>
            <p:cNvSpPr/>
            <p:nvPr/>
          </p:nvSpPr>
          <p:spPr>
            <a:xfrm>
              <a:off x="2742486" y="2628269"/>
              <a:ext cx="3138229" cy="1882941"/>
            </a:xfrm>
            <a:custGeom>
              <a:rect b="b" l="l" r="r" t="t"/>
              <a:pathLst>
                <a:path extrusionOk="0" h="1882939" w="3138233">
                  <a:moveTo>
                    <a:pt x="0" y="0"/>
                  </a:moveTo>
                  <a:lnTo>
                    <a:pt x="3138233" y="0"/>
                  </a:lnTo>
                  <a:lnTo>
                    <a:pt x="3138233" y="1882939"/>
                  </a:lnTo>
                  <a:lnTo>
                    <a:pt x="0" y="1882939"/>
                  </a:lnTo>
                  <a:lnTo>
                    <a:pt x="0" y="0"/>
                  </a:lnTo>
                  <a:close/>
                </a:path>
              </a:pathLst>
            </a:custGeom>
            <a:solidFill>
              <a:srgbClr val="EA6312"/>
            </a:solidFill>
            <a:ln cap="rnd" cmpd="sng" w="19025">
              <a:solidFill>
                <a:srgbClr val="FFFFFF">
                  <a:alpha val="0"/>
                </a:srgbClr>
              </a:solidFill>
              <a:prstDash val="solid"/>
              <a:miter lim="8000"/>
              <a:headEnd len="sm" w="sm" type="none"/>
              <a:tailEnd len="sm" w="sm" type="none"/>
            </a:ln>
          </p:spPr>
          <p:txBody>
            <a:bodyPr anchorCtr="1" anchor="ctr" bIns="118100" lIns="118100" spcFirstLastPara="1" rIns="118100" wrap="square" tIns="118100">
              <a:noAutofit/>
            </a:bodyPr>
            <a:lstStyle/>
            <a:p>
              <a:pPr indent="0" lvl="0" marL="0" marR="0" rtl="0" algn="ctr">
                <a:lnSpc>
                  <a:spcPct val="100000"/>
                </a:lnSpc>
                <a:spcBef>
                  <a:spcPts val="0"/>
                </a:spcBef>
                <a:spcAft>
                  <a:spcPts val="0"/>
                </a:spcAft>
                <a:buClr>
                  <a:srgbClr val="FFFFFF"/>
                </a:buClr>
                <a:buSzPts val="3100"/>
                <a:buFont typeface="Century Gothic"/>
                <a:buNone/>
              </a:pPr>
              <a:r>
                <a:rPr b="0" i="0" lang="en-US" sz="3100" u="none" cap="none" strike="noStrike">
                  <a:solidFill>
                    <a:srgbClr val="FFFFFF"/>
                  </a:solidFill>
                  <a:latin typeface="Century Gothic"/>
                  <a:ea typeface="Century Gothic"/>
                  <a:cs typeface="Century Gothic"/>
                  <a:sym typeface="Century Gothic"/>
                </a:rPr>
                <a:t>SRM Institute of Science and Technology</a:t>
              </a:r>
              <a:endParaRPr/>
            </a:p>
          </p:txBody>
        </p:sp>
        <p:sp>
          <p:nvSpPr>
            <p:cNvPr id="155" name="Google Shape;155;p2"/>
            <p:cNvSpPr/>
            <p:nvPr/>
          </p:nvSpPr>
          <p:spPr>
            <a:xfrm>
              <a:off x="6311289" y="2628259"/>
              <a:ext cx="3138229" cy="1882941"/>
            </a:xfrm>
            <a:custGeom>
              <a:rect b="b" l="l" r="r" t="t"/>
              <a:pathLst>
                <a:path extrusionOk="0" h="1882939" w="3138233">
                  <a:moveTo>
                    <a:pt x="0" y="0"/>
                  </a:moveTo>
                  <a:lnTo>
                    <a:pt x="3138233" y="0"/>
                  </a:lnTo>
                  <a:lnTo>
                    <a:pt x="3138233" y="1882939"/>
                  </a:lnTo>
                  <a:lnTo>
                    <a:pt x="0" y="1882939"/>
                  </a:lnTo>
                  <a:lnTo>
                    <a:pt x="0" y="0"/>
                  </a:lnTo>
                  <a:close/>
                </a:path>
              </a:pathLst>
            </a:custGeom>
            <a:solidFill>
              <a:srgbClr val="E6B729"/>
            </a:solidFill>
            <a:ln cap="rnd" cmpd="sng" w="19025">
              <a:solidFill>
                <a:srgbClr val="FFFFFF">
                  <a:alpha val="0"/>
                </a:srgbClr>
              </a:solidFill>
              <a:prstDash val="solid"/>
              <a:miter lim="8000"/>
              <a:headEnd len="sm" w="sm" type="none"/>
              <a:tailEnd len="sm" w="sm" type="none"/>
            </a:ln>
          </p:spPr>
          <p:txBody>
            <a:bodyPr anchorCtr="1" anchor="ctr" bIns="118100" lIns="118100" spcFirstLastPara="1" rIns="118100" wrap="square" tIns="118100">
              <a:noAutofit/>
            </a:bodyPr>
            <a:lstStyle/>
            <a:p>
              <a:pPr indent="0" lvl="0" marL="0" marR="0" rtl="0" algn="ctr">
                <a:lnSpc>
                  <a:spcPct val="100000"/>
                </a:lnSpc>
                <a:spcBef>
                  <a:spcPts val="0"/>
                </a:spcBef>
                <a:spcAft>
                  <a:spcPts val="0"/>
                </a:spcAft>
                <a:buClr>
                  <a:srgbClr val="FFFFFF"/>
                </a:buClr>
                <a:buSzPts val="3100"/>
                <a:buFont typeface="Century Gothic"/>
                <a:buNone/>
              </a:pPr>
              <a:r>
                <a:rPr b="0" i="0" lang="en-US" sz="3100" u="none" cap="none" strike="noStrike">
                  <a:solidFill>
                    <a:srgbClr val="FFFFFF"/>
                  </a:solidFill>
                  <a:latin typeface="Century Gothic"/>
                  <a:ea typeface="Century Gothic"/>
                  <a:cs typeface="Century Gothic"/>
                  <a:sym typeface="Century Gothic"/>
                </a:rPr>
                <a:t>Jadavpur University</a:t>
              </a:r>
              <a:endParaRPr/>
            </a:p>
          </p:txBody>
        </p:sp>
      </p:grpSp>
      <p:sp>
        <p:nvSpPr>
          <p:cNvPr id="156" name="Google Shape;156;p2"/>
          <p:cNvSpPr txBox="1"/>
          <p:nvPr/>
        </p:nvSpPr>
        <p:spPr>
          <a:xfrm>
            <a:off x="4724403" y="3200400"/>
            <a:ext cx="2743200" cy="3693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Century Gothic"/>
              <a:ea typeface="Century Gothic"/>
              <a:cs typeface="Century Gothic"/>
              <a:sym typeface="Century Gothic"/>
            </a:endParaRPr>
          </a:p>
        </p:txBody>
      </p:sp>
      <p:pic>
        <p:nvPicPr>
          <p:cNvPr descr="Logo&#10;&#10;Description automatically generated" id="157" name="Google Shape;157;p2"/>
          <p:cNvPicPr preferRelativeResize="0"/>
          <p:nvPr/>
        </p:nvPicPr>
        <p:blipFill rotWithShape="1">
          <a:blip r:embed="rId3">
            <a:alphaModFix/>
          </a:blip>
          <a:srcRect b="0" l="0" r="0" t="0"/>
          <a:stretch/>
        </p:blipFill>
        <p:spPr>
          <a:xfrm>
            <a:off x="11145328" y="0"/>
            <a:ext cx="1046667" cy="103723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50" name="Shape 350"/>
        <p:cNvGrpSpPr/>
        <p:nvPr/>
      </p:nvGrpSpPr>
      <p:grpSpPr>
        <a:xfrm>
          <a:off x="0" y="0"/>
          <a:ext cx="0" cy="0"/>
          <a:chOff x="0" y="0"/>
          <a:chExt cx="0" cy="0"/>
        </a:xfrm>
      </p:grpSpPr>
      <p:sp>
        <p:nvSpPr>
          <p:cNvPr id="351" name="Google Shape;351;p20"/>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52" name="Google Shape;352;p20"/>
          <p:cNvSpPr txBox="1"/>
          <p:nvPr>
            <p:ph idx="4294967295" type="body"/>
          </p:nvPr>
        </p:nvSpPr>
        <p:spPr>
          <a:xfrm>
            <a:off x="5199797" y="1037231"/>
            <a:ext cx="6621993" cy="5268032"/>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80000"/>
              </a:lnSpc>
              <a:spcBef>
                <a:spcPts val="0"/>
              </a:spcBef>
              <a:spcAft>
                <a:spcPts val="0"/>
              </a:spcAft>
              <a:buClr>
                <a:srgbClr val="8AD0D6"/>
              </a:buClr>
              <a:buSzPts val="1360"/>
              <a:buFont typeface="Noto Sans Symbols"/>
              <a:buChar char="►"/>
            </a:pPr>
            <a:r>
              <a:rPr b="0" i="0" lang="en-US" sz="1700" u="sng" cap="none" strike="noStrike">
                <a:solidFill>
                  <a:srgbClr val="50B9C1"/>
                </a:solidFill>
                <a:latin typeface="Century Gothic"/>
                <a:ea typeface="Century Gothic"/>
                <a:cs typeface="Century Gothic"/>
                <a:sym typeface="Century Gothic"/>
              </a:rPr>
              <a:t>Tachometer</a:t>
            </a:r>
            <a:endParaRPr/>
          </a:p>
          <a:p>
            <a:pPr indent="0" lvl="0" marL="0" marR="0" rtl="0" algn="l">
              <a:lnSpc>
                <a:spcPct val="100000"/>
              </a:lnSpc>
              <a:spcBef>
                <a:spcPts val="600"/>
              </a:spcBef>
              <a:spcAft>
                <a:spcPts val="0"/>
              </a:spcAft>
              <a:buClr>
                <a:srgbClr val="8AD0D6"/>
              </a:buClr>
              <a:buSzPts val="1360"/>
              <a:buFont typeface="Noto Sans Symbols"/>
              <a:buNone/>
            </a:pPr>
            <a:r>
              <a:rPr b="0" i="0" lang="en-US" sz="1700" u="none" cap="none" strike="noStrike">
                <a:solidFill>
                  <a:srgbClr val="FFFFFF"/>
                </a:solidFill>
                <a:latin typeface="Century Gothic"/>
                <a:ea typeface="Century Gothic"/>
                <a:cs typeface="Century Gothic"/>
                <a:sym typeface="Century Gothic"/>
              </a:rPr>
              <a:t>It  show the rate of rotation of the engine's crankshaft, and typically have markings indicating a safe range of rotation speeds. This can assist the driver in selecting appropriate throttle and gear settings for the driving conditions.</a:t>
            </a:r>
            <a:endParaRPr/>
          </a:p>
          <a:p>
            <a:pPr indent="-342900" lvl="0" marL="342900" marR="0" rtl="0" algn="l">
              <a:lnSpc>
                <a:spcPct val="80000"/>
              </a:lnSpc>
              <a:spcBef>
                <a:spcPts val="1000"/>
              </a:spcBef>
              <a:spcAft>
                <a:spcPts val="0"/>
              </a:spcAft>
              <a:buClr>
                <a:srgbClr val="8AD0D6"/>
              </a:buClr>
              <a:buSzPts val="1360"/>
              <a:buFont typeface="Noto Sans Symbols"/>
              <a:buChar char="►"/>
            </a:pPr>
            <a:r>
              <a:rPr b="0" i="0" lang="en-US" sz="1700" u="sng" cap="none" strike="noStrike">
                <a:solidFill>
                  <a:srgbClr val="50B9C1"/>
                </a:solidFill>
                <a:latin typeface="Century Gothic"/>
                <a:ea typeface="Century Gothic"/>
                <a:cs typeface="Century Gothic"/>
                <a:sym typeface="Century Gothic"/>
              </a:rPr>
              <a:t>Modular EV Power AVC2</a:t>
            </a:r>
            <a:endParaRPr/>
          </a:p>
          <a:p>
            <a:pPr indent="0" lvl="0" marL="0" marR="0" rtl="0" algn="l">
              <a:lnSpc>
                <a:spcPct val="100000"/>
              </a:lnSpc>
              <a:spcBef>
                <a:spcPts val="600"/>
              </a:spcBef>
              <a:spcAft>
                <a:spcPts val="0"/>
              </a:spcAft>
              <a:buClr>
                <a:srgbClr val="8AD0D6"/>
              </a:buClr>
              <a:buSzPts val="1360"/>
              <a:buFont typeface="Noto Sans Symbols"/>
              <a:buNone/>
            </a:pPr>
            <a:r>
              <a:rPr b="0" i="0" lang="en-US" sz="1700" u="none" cap="none" strike="noStrike">
                <a:solidFill>
                  <a:srgbClr val="FFFFFF"/>
                </a:solidFill>
                <a:latin typeface="Century Gothic"/>
                <a:ea typeface="Century Gothic"/>
                <a:cs typeface="Century Gothic"/>
                <a:sym typeface="Century Gothic"/>
              </a:rPr>
              <a:t>The AVC2 module improves on J1772 pilot communications and power control. It improves safety and compatibility with public J1772 charging stations on converted vehicles.</a:t>
            </a:r>
            <a:endParaRPr b="0" i="0" sz="1700" u="sng" cap="none" strike="noStrike">
              <a:solidFill>
                <a:srgbClr val="50B9C1"/>
              </a:solidFill>
              <a:latin typeface="Century Gothic"/>
              <a:ea typeface="Century Gothic"/>
              <a:cs typeface="Century Gothic"/>
              <a:sym typeface="Century Gothic"/>
            </a:endParaRPr>
          </a:p>
          <a:p>
            <a:pPr indent="0" lvl="0" marL="0" marR="0" rtl="0" algn="l">
              <a:lnSpc>
                <a:spcPct val="100000"/>
              </a:lnSpc>
              <a:spcBef>
                <a:spcPts val="600"/>
              </a:spcBef>
              <a:spcAft>
                <a:spcPts val="0"/>
              </a:spcAft>
              <a:buClr>
                <a:srgbClr val="8AD0D6"/>
              </a:buClr>
              <a:buSzPts val="1360"/>
              <a:buFont typeface="Noto Sans Symbols"/>
              <a:buNone/>
            </a:pPr>
            <a:r>
              <a:rPr b="0" i="0" lang="en-US" sz="1700" u="none" cap="none" strike="noStrike">
                <a:solidFill>
                  <a:srgbClr val="FFFFFF"/>
                </a:solidFill>
                <a:latin typeface="Century Gothic"/>
                <a:ea typeface="Century Gothic"/>
                <a:cs typeface="Century Gothic"/>
                <a:sym typeface="Century Gothic"/>
              </a:rPr>
              <a:t>The adaptor takes advantage of the differing pin lengths to insure ground mates first and breaks last.  Pin lengths also insure power pins are mated before the pilot and the pilot ends before the power pins separate.</a:t>
            </a:r>
            <a:endParaRPr/>
          </a:p>
          <a:p>
            <a:pPr indent="-342900" lvl="0" marL="342900" marR="0" rtl="0" algn="l">
              <a:lnSpc>
                <a:spcPct val="80000"/>
              </a:lnSpc>
              <a:spcBef>
                <a:spcPts val="1000"/>
              </a:spcBef>
              <a:spcAft>
                <a:spcPts val="0"/>
              </a:spcAft>
              <a:buClr>
                <a:srgbClr val="8AD0D6"/>
              </a:buClr>
              <a:buSzPts val="1360"/>
              <a:buFont typeface="Noto Sans Symbols"/>
              <a:buChar char="►"/>
            </a:pPr>
            <a:r>
              <a:rPr b="0" i="0" lang="en-US" sz="1700" u="sng" cap="none" strike="noStrike">
                <a:solidFill>
                  <a:srgbClr val="50B9C1"/>
                </a:solidFill>
                <a:latin typeface="Century Gothic"/>
                <a:ea typeface="Century Gothic"/>
                <a:cs typeface="Century Gothic"/>
                <a:sym typeface="Century Gothic"/>
              </a:rPr>
              <a:t>EV Shunt</a:t>
            </a:r>
            <a:endParaRPr b="0" i="0" sz="1700" u="none" cap="none" strike="noStrike">
              <a:solidFill>
                <a:srgbClr val="50B9C1"/>
              </a:solidFill>
              <a:latin typeface="Century Gothic"/>
              <a:ea typeface="Century Gothic"/>
              <a:cs typeface="Century Gothic"/>
              <a:sym typeface="Century Gothic"/>
            </a:endParaRPr>
          </a:p>
          <a:p>
            <a:pPr indent="0" lvl="0" marL="0" marR="0" rtl="0" algn="l">
              <a:lnSpc>
                <a:spcPct val="100000"/>
              </a:lnSpc>
              <a:spcBef>
                <a:spcPts val="600"/>
              </a:spcBef>
              <a:spcAft>
                <a:spcPts val="0"/>
              </a:spcAft>
              <a:buClr>
                <a:srgbClr val="8AD0D6"/>
              </a:buClr>
              <a:buSzPts val="1360"/>
              <a:buFont typeface="Noto Sans Symbols"/>
              <a:buNone/>
            </a:pPr>
            <a:r>
              <a:rPr b="0" i="0" lang="en-US" sz="1700" u="none" cap="none" strike="noStrike">
                <a:solidFill>
                  <a:srgbClr val="FFFFFF"/>
                </a:solidFill>
                <a:latin typeface="Century Gothic"/>
                <a:ea typeface="Century Gothic"/>
                <a:cs typeface="Century Gothic"/>
                <a:sym typeface="Century Gothic"/>
              </a:rPr>
              <a:t>A shunt is a very low value calibrated resistor. Its purpose is to measure the current that is passing through it. And they are generally specified by a current and millivolt rating.</a:t>
            </a:r>
            <a:endParaRPr/>
          </a:p>
        </p:txBody>
      </p:sp>
      <p:pic>
        <p:nvPicPr>
          <p:cNvPr descr="Diagram, schematic&#10;&#10;Description automatically generated" id="353" name="Google Shape;353;p20"/>
          <p:cNvPicPr preferRelativeResize="0"/>
          <p:nvPr/>
        </p:nvPicPr>
        <p:blipFill rotWithShape="1">
          <a:blip r:embed="rId3">
            <a:alphaModFix/>
          </a:blip>
          <a:srcRect b="0" l="0" r="0" t="0"/>
          <a:stretch/>
        </p:blipFill>
        <p:spPr>
          <a:xfrm>
            <a:off x="-4178" y="3466627"/>
            <a:ext cx="4663860" cy="3390275"/>
          </a:xfrm>
          <a:prstGeom prst="rect">
            <a:avLst/>
          </a:prstGeom>
          <a:noFill/>
          <a:ln>
            <a:noFill/>
          </a:ln>
        </p:spPr>
      </p:pic>
      <p:sp>
        <p:nvSpPr>
          <p:cNvPr id="354" name="Google Shape;354;p20"/>
          <p:cNvSpPr txBox="1"/>
          <p:nvPr/>
        </p:nvSpPr>
        <p:spPr>
          <a:xfrm>
            <a:off x="3589358" y="418575"/>
            <a:ext cx="10639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SYSTEM</a:t>
            </a:r>
            <a:endParaRPr/>
          </a:p>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 LOGIC</a:t>
            </a:r>
            <a:endParaRPr/>
          </a:p>
        </p:txBody>
      </p:sp>
      <p:pic>
        <p:nvPicPr>
          <p:cNvPr descr="Logo&#10;&#10;Description automatically generated" id="355" name="Google Shape;355;p20"/>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59" name="Shape 359"/>
        <p:cNvGrpSpPr/>
        <p:nvPr/>
      </p:nvGrpSpPr>
      <p:grpSpPr>
        <a:xfrm>
          <a:off x="0" y="0"/>
          <a:ext cx="0" cy="0"/>
          <a:chOff x="0" y="0"/>
          <a:chExt cx="0" cy="0"/>
        </a:xfrm>
      </p:grpSpPr>
      <p:sp>
        <p:nvSpPr>
          <p:cNvPr id="360" name="Google Shape;360;p21"/>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61" name="Google Shape;361;p21"/>
          <p:cNvSpPr txBox="1"/>
          <p:nvPr>
            <p:ph idx="4294967295" type="body"/>
          </p:nvPr>
        </p:nvSpPr>
        <p:spPr>
          <a:xfrm>
            <a:off x="5101995" y="177421"/>
            <a:ext cx="5376479" cy="6387148"/>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Our team have taken analysis of the project report into five major parts: </a:t>
            </a:r>
            <a:endParaRPr/>
          </a:p>
          <a:p>
            <a:pPr indent="-342900" lvl="0" marL="342900" marR="0" rtl="0" algn="l">
              <a:lnSpc>
                <a:spcPct val="100000"/>
              </a:lnSpc>
              <a:spcBef>
                <a:spcPts val="60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Define </a:t>
            </a:r>
            <a:endParaRPr/>
          </a:p>
          <a:p>
            <a:pPr indent="-342900" lvl="0" marL="342900" marR="0" rtl="0" algn="l">
              <a:lnSpc>
                <a:spcPct val="100000"/>
              </a:lnSpc>
              <a:spcBef>
                <a:spcPts val="60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Design </a:t>
            </a:r>
            <a:endParaRPr/>
          </a:p>
          <a:p>
            <a:pPr indent="-342900" lvl="0" marL="342900" marR="0" rtl="0" algn="l">
              <a:lnSpc>
                <a:spcPct val="100000"/>
              </a:lnSpc>
              <a:spcBef>
                <a:spcPts val="60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Implement </a:t>
            </a:r>
            <a:endParaRPr/>
          </a:p>
          <a:p>
            <a:pPr indent="-342900" lvl="0" marL="342900" marR="0" rtl="0" algn="l">
              <a:lnSpc>
                <a:spcPct val="100000"/>
              </a:lnSpc>
              <a:spcBef>
                <a:spcPts val="60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Analyze </a:t>
            </a:r>
            <a:endParaRPr/>
          </a:p>
          <a:p>
            <a:pPr indent="-342900" lvl="0" marL="342900" marR="0" rtl="0" algn="l">
              <a:lnSpc>
                <a:spcPct val="100000"/>
              </a:lnSpc>
              <a:spcBef>
                <a:spcPts val="60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Share </a:t>
            </a:r>
            <a:endParaRPr/>
          </a:p>
          <a:p>
            <a:pPr indent="-342900" lvl="0" marL="342900" marR="0" rtl="0" algn="l">
              <a:lnSpc>
                <a:spcPct val="100000"/>
              </a:lnSpc>
              <a:spcBef>
                <a:spcPts val="60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We define our project as a major part or a revolution to bring a change by the next 10 years of cars polluting the atmosphere. Our goal is to make a payback to the environment by purifying the polluted air, that means we can indirectly say that we can make it happen in the next 10 years that </a:t>
            </a:r>
            <a:r>
              <a:rPr b="1" i="0" lang="en-US" sz="1400" u="none" cap="none" strike="noStrike">
                <a:solidFill>
                  <a:srgbClr val="FFFFFF"/>
                </a:solidFill>
                <a:latin typeface="Century Gothic"/>
                <a:ea typeface="Century Gothic"/>
                <a:cs typeface="Century Gothic"/>
                <a:sym typeface="Century Gothic"/>
              </a:rPr>
              <a:t>everyone driving an electric vehicle is also responsible for creating a beautiful pollutant free nature among us</a:t>
            </a:r>
            <a:r>
              <a:rPr b="0" i="0" lang="en-US" sz="1400" u="none" cap="none" strike="noStrike">
                <a:solidFill>
                  <a:srgbClr val="FFFFFF"/>
                </a:solidFill>
                <a:latin typeface="Century Gothic"/>
                <a:ea typeface="Century Gothic"/>
                <a:cs typeface="Century Gothic"/>
                <a:sym typeface="Century Gothic"/>
              </a:rPr>
              <a:t>. </a:t>
            </a:r>
            <a:endParaRPr/>
          </a:p>
          <a:p>
            <a:pPr indent="-342900" lvl="0" marL="342900" marR="0" rtl="0" algn="l">
              <a:lnSpc>
                <a:spcPct val="100000"/>
              </a:lnSpc>
              <a:spcBef>
                <a:spcPts val="60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On January 29, 1886, Carl Benz applied for a patent for his “vehicle powered by a gas engine.” The patent – number 37435 – may be regarded as the birth certificate of the automobile. But nobody knew that after 100 years , this invention would lead to a  problem in the 21st century we live in and create a major issue for polluting the air around.</a:t>
            </a:r>
            <a:endParaRPr/>
          </a:p>
        </p:txBody>
      </p:sp>
      <p:pic>
        <p:nvPicPr>
          <p:cNvPr id="362" name="Google Shape;362;p21"/>
          <p:cNvPicPr preferRelativeResize="0"/>
          <p:nvPr/>
        </p:nvPicPr>
        <p:blipFill rotWithShape="1">
          <a:blip r:embed="rId3">
            <a:alphaModFix/>
          </a:blip>
          <a:srcRect b="0" l="0" r="0" t="0"/>
          <a:stretch/>
        </p:blipFill>
        <p:spPr>
          <a:xfrm>
            <a:off x="786" y="3950253"/>
            <a:ext cx="4650153" cy="2903576"/>
          </a:xfrm>
          <a:prstGeom prst="rect">
            <a:avLst/>
          </a:prstGeom>
          <a:noFill/>
          <a:ln>
            <a:noFill/>
          </a:ln>
        </p:spPr>
      </p:pic>
      <p:sp>
        <p:nvSpPr>
          <p:cNvPr id="363" name="Google Shape;363;p21"/>
          <p:cNvSpPr txBox="1"/>
          <p:nvPr/>
        </p:nvSpPr>
        <p:spPr>
          <a:xfrm>
            <a:off x="3928152" y="418575"/>
            <a:ext cx="725155"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ANALYSIS</a:t>
            </a:r>
            <a:endParaRPr/>
          </a:p>
        </p:txBody>
      </p:sp>
      <p:pic>
        <p:nvPicPr>
          <p:cNvPr descr="Logo&#10;&#10;Description automatically generated" id="364" name="Google Shape;364;p21"/>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68" name="Shape 368"/>
        <p:cNvGrpSpPr/>
        <p:nvPr/>
      </p:nvGrpSpPr>
      <p:grpSpPr>
        <a:xfrm>
          <a:off x="0" y="0"/>
          <a:ext cx="0" cy="0"/>
          <a:chOff x="0" y="0"/>
          <a:chExt cx="0" cy="0"/>
        </a:xfrm>
      </p:grpSpPr>
      <p:sp>
        <p:nvSpPr>
          <p:cNvPr id="369" name="Google Shape;369;p22"/>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70" name="Google Shape;370;p22"/>
          <p:cNvSpPr txBox="1"/>
          <p:nvPr>
            <p:ph idx="4294967295" type="body"/>
          </p:nvPr>
        </p:nvSpPr>
        <p:spPr>
          <a:xfrm>
            <a:off x="5006458" y="235421"/>
            <a:ext cx="5324898" cy="6387148"/>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040"/>
              <a:buFont typeface="Noto Sans Symbols"/>
              <a:buChar char="►"/>
            </a:pPr>
            <a:r>
              <a:rPr b="0" i="0" lang="en-US" sz="1300" u="none" cap="none" strike="noStrike">
                <a:solidFill>
                  <a:srgbClr val="FFFFFF"/>
                </a:solidFill>
                <a:latin typeface="Century Gothic"/>
                <a:ea typeface="Century Gothic"/>
                <a:cs typeface="Century Gothic"/>
                <a:sym typeface="Century Gothic"/>
              </a:rPr>
              <a:t>We designed our model of EV as a environmental friendly Carbon Positive e-car, having its source of energy as a renewable source of energy. A car which is made to eliminate pollutants from the chambers present in the radiator of the car. We have three charging inputs in our Carbon Positive e-car, one is from </a:t>
            </a:r>
            <a:r>
              <a:rPr b="1" i="0" lang="en-US" sz="1300" u="none" cap="none" strike="noStrike">
                <a:solidFill>
                  <a:srgbClr val="FFFFFF"/>
                </a:solidFill>
                <a:latin typeface="Century Gothic"/>
                <a:ea typeface="Century Gothic"/>
                <a:cs typeface="Century Gothic"/>
                <a:sym typeface="Century Gothic"/>
              </a:rPr>
              <a:t>solar photo voltaic system</a:t>
            </a:r>
            <a:r>
              <a:rPr b="0" i="0" lang="en-US" sz="1300" u="none" cap="none" strike="noStrike">
                <a:solidFill>
                  <a:srgbClr val="FFFFFF"/>
                </a:solidFill>
                <a:latin typeface="Century Gothic"/>
                <a:ea typeface="Century Gothic"/>
                <a:cs typeface="Century Gothic"/>
                <a:sym typeface="Century Gothic"/>
              </a:rPr>
              <a:t>, another one is from horizontal designed </a:t>
            </a:r>
            <a:r>
              <a:rPr b="1" i="0" lang="en-US" sz="1300" u="none" cap="none" strike="noStrike">
                <a:solidFill>
                  <a:srgbClr val="FFFFFF"/>
                </a:solidFill>
                <a:latin typeface="Century Gothic"/>
                <a:ea typeface="Century Gothic"/>
                <a:cs typeface="Century Gothic"/>
                <a:sym typeface="Century Gothic"/>
              </a:rPr>
              <a:t>turbines</a:t>
            </a:r>
            <a:r>
              <a:rPr b="0" i="0" lang="en-US" sz="1300" u="none" cap="none" strike="noStrike">
                <a:solidFill>
                  <a:srgbClr val="FFFFFF"/>
                </a:solidFill>
                <a:latin typeface="Century Gothic"/>
                <a:ea typeface="Century Gothic"/>
                <a:cs typeface="Century Gothic"/>
                <a:sym typeface="Century Gothic"/>
              </a:rPr>
              <a:t> and the third we kept as a backup for when the car is standing with no charge, an </a:t>
            </a:r>
            <a:r>
              <a:rPr b="1" i="0" lang="en-US" sz="1300" u="none" cap="none" strike="noStrike">
                <a:solidFill>
                  <a:srgbClr val="FFFFFF"/>
                </a:solidFill>
                <a:latin typeface="Century Gothic"/>
                <a:ea typeface="Century Gothic"/>
                <a:cs typeface="Century Gothic"/>
                <a:sym typeface="Century Gothic"/>
              </a:rPr>
              <a:t>external charging input</a:t>
            </a:r>
            <a:r>
              <a:rPr b="0" i="0" lang="en-US" sz="1300" u="none" cap="none" strike="noStrike">
                <a:solidFill>
                  <a:srgbClr val="FFFFFF"/>
                </a:solidFill>
                <a:latin typeface="Century Gothic"/>
                <a:ea typeface="Century Gothic"/>
                <a:cs typeface="Century Gothic"/>
                <a:sym typeface="Century Gothic"/>
              </a:rPr>
              <a:t>.</a:t>
            </a:r>
            <a:endParaRPr/>
          </a:p>
          <a:p>
            <a:pPr indent="-342900" lvl="0" marL="342900" marR="0" rtl="0" algn="l">
              <a:lnSpc>
                <a:spcPct val="100000"/>
              </a:lnSpc>
              <a:spcBef>
                <a:spcPts val="600"/>
              </a:spcBef>
              <a:spcAft>
                <a:spcPts val="0"/>
              </a:spcAft>
              <a:buClr>
                <a:srgbClr val="8AD0D6"/>
              </a:buClr>
              <a:buSzPts val="1040"/>
              <a:buFont typeface="Noto Sans Symbols"/>
              <a:buChar char="►"/>
            </a:pPr>
            <a:r>
              <a:rPr b="0" i="0" lang="en-US" sz="1300" u="none" cap="none" strike="noStrike">
                <a:solidFill>
                  <a:srgbClr val="FFFFFF"/>
                </a:solidFill>
                <a:latin typeface="Century Gothic"/>
                <a:ea typeface="Century Gothic"/>
                <a:cs typeface="Century Gothic"/>
                <a:sym typeface="Century Gothic"/>
              </a:rPr>
              <a:t>The Carbon Positive e-car can run at its own pace while charging it’s batteries. When the car is moving, </a:t>
            </a:r>
            <a:r>
              <a:rPr b="1" i="0" lang="en-US" sz="1300" u="none" cap="none" strike="noStrike">
                <a:solidFill>
                  <a:srgbClr val="FFFFFF"/>
                </a:solidFill>
                <a:latin typeface="Century Gothic"/>
                <a:ea typeface="Century Gothic"/>
                <a:cs typeface="Century Gothic"/>
                <a:sym typeface="Century Gothic"/>
              </a:rPr>
              <a:t>due to motion the air passing towards the turbines present generates electricity </a:t>
            </a:r>
            <a:r>
              <a:rPr b="0" i="0" lang="en-US" sz="1300" u="none" cap="none" strike="noStrike">
                <a:solidFill>
                  <a:srgbClr val="FFFFFF"/>
                </a:solidFill>
                <a:latin typeface="Century Gothic"/>
                <a:ea typeface="Century Gothic"/>
                <a:cs typeface="Century Gothic"/>
                <a:sym typeface="Century Gothic"/>
              </a:rPr>
              <a:t>thereby transforming wind energy to electrical energy. On the other hand,</a:t>
            </a:r>
            <a:r>
              <a:rPr b="1" i="0" lang="en-US" sz="1300" u="sng" cap="none" strike="noStrike">
                <a:solidFill>
                  <a:srgbClr val="FFFFFF"/>
                </a:solidFill>
                <a:latin typeface="Century Gothic"/>
                <a:ea typeface="Century Gothic"/>
                <a:cs typeface="Century Gothic"/>
                <a:sym typeface="Century Gothic"/>
              </a:rPr>
              <a:t> </a:t>
            </a:r>
            <a:r>
              <a:rPr b="1" i="0" lang="en-US" sz="1300" u="none" cap="none" strike="noStrike">
                <a:solidFill>
                  <a:srgbClr val="FFFFFF"/>
                </a:solidFill>
                <a:latin typeface="Century Gothic"/>
                <a:ea typeface="Century Gothic"/>
                <a:cs typeface="Century Gothic"/>
                <a:sym typeface="Century Gothic"/>
              </a:rPr>
              <a:t>solar panel acting as a major source of energy </a:t>
            </a:r>
            <a:r>
              <a:rPr b="0" i="0" lang="en-US" sz="1300" u="none" cap="none" strike="noStrike">
                <a:solidFill>
                  <a:srgbClr val="FFFFFF"/>
                </a:solidFill>
                <a:latin typeface="Century Gothic"/>
                <a:ea typeface="Century Gothic"/>
                <a:cs typeface="Century Gothic"/>
                <a:sym typeface="Century Gothic"/>
              </a:rPr>
              <a:t>can be used to run the vehicle at the same time it can be stored. We can say that the wind energy acting with 25% efficiency and the solar energy with 75%. In any extreme cases, to avoid problems with the user, we have an optional electric charging port where it can be charged externally.</a:t>
            </a:r>
            <a:endParaRPr/>
          </a:p>
          <a:p>
            <a:pPr indent="-342900" lvl="0" marL="342900" marR="0" rtl="0" algn="l">
              <a:lnSpc>
                <a:spcPct val="100000"/>
              </a:lnSpc>
              <a:spcBef>
                <a:spcPts val="600"/>
              </a:spcBef>
              <a:spcAft>
                <a:spcPts val="0"/>
              </a:spcAft>
              <a:buClr>
                <a:srgbClr val="8AD0D6"/>
              </a:buClr>
              <a:buSzPts val="1040"/>
              <a:buFont typeface="Noto Sans Symbols"/>
              <a:buChar char="►"/>
            </a:pPr>
            <a:r>
              <a:rPr b="0" i="0" lang="en-US" sz="1300" u="none" cap="none" strike="noStrike">
                <a:solidFill>
                  <a:srgbClr val="FFFFFF"/>
                </a:solidFill>
                <a:latin typeface="Century Gothic"/>
                <a:ea typeface="Century Gothic"/>
                <a:cs typeface="Century Gothic"/>
                <a:sym typeface="Century Gothic"/>
              </a:rPr>
              <a:t>Our main aim is to eliminate pollutants which is possible by the simple flow of air travelling in opposite to the direction of the car. Our model also features a </a:t>
            </a:r>
            <a:r>
              <a:rPr b="1" i="0" lang="en-US" sz="1300" u="none" cap="none" strike="noStrike">
                <a:solidFill>
                  <a:srgbClr val="FFFFFF"/>
                </a:solidFill>
                <a:latin typeface="Century Gothic"/>
                <a:ea typeface="Century Gothic"/>
                <a:cs typeface="Century Gothic"/>
                <a:sym typeface="Century Gothic"/>
              </a:rPr>
              <a:t>6 layer air filter which can not only adsorb carbon but also it is very much efficient to dust particles</a:t>
            </a:r>
            <a:r>
              <a:rPr b="0" i="0" lang="en-US" sz="1300" u="none" cap="none" strike="noStrike">
                <a:solidFill>
                  <a:srgbClr val="FFFFFF"/>
                </a:solidFill>
                <a:latin typeface="Century Gothic"/>
                <a:ea typeface="Century Gothic"/>
                <a:cs typeface="Century Gothic"/>
                <a:sym typeface="Century Gothic"/>
              </a:rPr>
              <a:t>. We have seen an air filtration system inside the car till the date , but what our team is aiming at is purifying it externally, therefore with large number of EV and combustion cars used in today's world, implementing this external system would eventually lead to a healthy environment among us, a pollutant free environment . </a:t>
            </a:r>
            <a:endParaRPr/>
          </a:p>
        </p:txBody>
      </p:sp>
      <p:pic>
        <p:nvPicPr>
          <p:cNvPr id="371" name="Google Shape;371;p22"/>
          <p:cNvPicPr preferRelativeResize="0"/>
          <p:nvPr/>
        </p:nvPicPr>
        <p:blipFill rotWithShape="1">
          <a:blip r:embed="rId3">
            <a:alphaModFix/>
          </a:blip>
          <a:srcRect b="0" l="0" r="0" t="0"/>
          <a:stretch/>
        </p:blipFill>
        <p:spPr>
          <a:xfrm>
            <a:off x="786" y="3950253"/>
            <a:ext cx="4650153" cy="2903577"/>
          </a:xfrm>
          <a:prstGeom prst="rect">
            <a:avLst/>
          </a:prstGeom>
          <a:noFill/>
          <a:ln>
            <a:noFill/>
          </a:ln>
        </p:spPr>
      </p:pic>
      <p:sp>
        <p:nvSpPr>
          <p:cNvPr id="372" name="Google Shape;372;p22"/>
          <p:cNvSpPr txBox="1"/>
          <p:nvPr/>
        </p:nvSpPr>
        <p:spPr>
          <a:xfrm>
            <a:off x="3928152" y="418575"/>
            <a:ext cx="725155"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ANALYSIS</a:t>
            </a:r>
            <a:endParaRPr/>
          </a:p>
        </p:txBody>
      </p:sp>
      <p:pic>
        <p:nvPicPr>
          <p:cNvPr descr="Logo&#10;&#10;Description automatically generated" id="373" name="Google Shape;373;p22"/>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77" name="Shape 377"/>
        <p:cNvGrpSpPr/>
        <p:nvPr/>
      </p:nvGrpSpPr>
      <p:grpSpPr>
        <a:xfrm>
          <a:off x="0" y="0"/>
          <a:ext cx="0" cy="0"/>
          <a:chOff x="0" y="0"/>
          <a:chExt cx="0" cy="0"/>
        </a:xfrm>
      </p:grpSpPr>
      <p:sp>
        <p:nvSpPr>
          <p:cNvPr id="378" name="Google Shape;378;p23"/>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79" name="Google Shape;379;p23"/>
          <p:cNvSpPr txBox="1"/>
          <p:nvPr>
            <p:ph idx="4294967295" type="body"/>
          </p:nvPr>
        </p:nvSpPr>
        <p:spPr>
          <a:xfrm>
            <a:off x="5023622" y="160358"/>
            <a:ext cx="5539746" cy="6537274"/>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Implementing the four things we stimulated and have taken in our project that is renewable sources of energy and the process of filtration through a Carbon Positive e-car, we can make  any EV be a proper definition of what 21st century sustainable EV assumed and worked as. We have faced numerous problems in our society , environment for air pollution and when it comes to air pollution, car is one of the major causes for it. Implementing our idea can lead to a greener society towards our future of humanity and earth. Carbon being one of the major causes of air pollution, our Carbon Positive e-car is designed in a way that </a:t>
            </a:r>
            <a:r>
              <a:rPr b="1" i="0" lang="en-US" sz="1400" u="none" cap="none" strike="noStrike">
                <a:solidFill>
                  <a:srgbClr val="FFFFFF"/>
                </a:solidFill>
                <a:latin typeface="Century Gothic"/>
                <a:ea typeface="Century Gothic"/>
                <a:cs typeface="Century Gothic"/>
                <a:sym typeface="Century Gothic"/>
              </a:rPr>
              <a:t>anyone driving the EV will be able to purify its nature around</a:t>
            </a:r>
            <a:r>
              <a:rPr b="0" i="0" lang="en-US" sz="1400" u="none" cap="none" strike="noStrike">
                <a:solidFill>
                  <a:srgbClr val="FFFFFF"/>
                </a:solidFill>
                <a:latin typeface="Century Gothic"/>
                <a:ea typeface="Century Gothic"/>
                <a:cs typeface="Century Gothic"/>
                <a:sym typeface="Century Gothic"/>
              </a:rPr>
              <a:t>. </a:t>
            </a:r>
            <a:endParaRPr/>
          </a:p>
          <a:p>
            <a:pPr indent="-342900" lvl="0" marL="342900" marR="0" rtl="0" algn="l">
              <a:lnSpc>
                <a:spcPct val="100000"/>
              </a:lnSpc>
              <a:spcBef>
                <a:spcPts val="600"/>
              </a:spcBef>
              <a:spcAft>
                <a:spcPts val="0"/>
              </a:spcAft>
              <a:buClr>
                <a:srgbClr val="8AD0D6"/>
              </a:buClr>
              <a:buSzPts val="1120"/>
              <a:buFont typeface="Noto Sans Symbols"/>
              <a:buChar char="►"/>
            </a:pPr>
            <a:r>
              <a:rPr b="0" i="0" lang="en-US" sz="1400" u="none" cap="none" strike="noStrike">
                <a:solidFill>
                  <a:srgbClr val="FFFFFF"/>
                </a:solidFill>
                <a:latin typeface="Century Gothic"/>
                <a:ea typeface="Century Gothic"/>
                <a:cs typeface="Century Gothic"/>
                <a:sym typeface="Century Gothic"/>
              </a:rPr>
              <a:t>EV which is dependant on the nature , works with the renewable sources of energy for the nature with the best driving experience an user can expect. What better can we expect when it comes to sustainability and a car? Keeping our analysis we can say that with the usage of Carbon Positive e-car the pollution level present in the atmospheric level will be decreased and it will reduce the dependency on the non-renewable fuels and reduces the global warming level and it will bring the awareness among the people about the ecosystem and it will make the people be responsible for cleaning the environment pollutants. The usage of this Carbon Positive e-car can show us  the purifying of the society and how it makes environment clean. </a:t>
            </a:r>
            <a:endParaRPr b="0" i="0" sz="1400" u="none" cap="none" strike="noStrike">
              <a:solidFill>
                <a:srgbClr val="FFFFFF"/>
              </a:solidFill>
              <a:latin typeface="Century Gothic"/>
              <a:ea typeface="Century Gothic"/>
              <a:cs typeface="Century Gothic"/>
              <a:sym typeface="Century Gothic"/>
            </a:endParaRPr>
          </a:p>
        </p:txBody>
      </p:sp>
      <p:pic>
        <p:nvPicPr>
          <p:cNvPr id="380" name="Google Shape;380;p23"/>
          <p:cNvPicPr preferRelativeResize="0"/>
          <p:nvPr/>
        </p:nvPicPr>
        <p:blipFill rotWithShape="1">
          <a:blip r:embed="rId3">
            <a:alphaModFix/>
          </a:blip>
          <a:srcRect b="0" l="0" r="0" t="0"/>
          <a:stretch/>
        </p:blipFill>
        <p:spPr>
          <a:xfrm>
            <a:off x="786" y="3950253"/>
            <a:ext cx="4650153" cy="2903576"/>
          </a:xfrm>
          <a:prstGeom prst="rect">
            <a:avLst/>
          </a:prstGeom>
          <a:noFill/>
          <a:ln>
            <a:noFill/>
          </a:ln>
        </p:spPr>
      </p:pic>
      <p:sp>
        <p:nvSpPr>
          <p:cNvPr id="381" name="Google Shape;381;p23"/>
          <p:cNvSpPr txBox="1"/>
          <p:nvPr/>
        </p:nvSpPr>
        <p:spPr>
          <a:xfrm>
            <a:off x="3928152" y="418575"/>
            <a:ext cx="725155"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ANALYSIS</a:t>
            </a:r>
            <a:endParaRPr/>
          </a:p>
        </p:txBody>
      </p:sp>
      <p:pic>
        <p:nvPicPr>
          <p:cNvPr descr="Logo&#10;&#10;Description automatically generated" id="382" name="Google Shape;382;p23"/>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86" name="Shape 386"/>
        <p:cNvGrpSpPr/>
        <p:nvPr/>
      </p:nvGrpSpPr>
      <p:grpSpPr>
        <a:xfrm>
          <a:off x="0" y="0"/>
          <a:ext cx="0" cy="0"/>
          <a:chOff x="0" y="0"/>
          <a:chExt cx="0" cy="0"/>
        </a:xfrm>
      </p:grpSpPr>
      <p:sp>
        <p:nvSpPr>
          <p:cNvPr id="387" name="Google Shape;387;p24"/>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88" name="Google Shape;388;p24"/>
          <p:cNvSpPr txBox="1"/>
          <p:nvPr>
            <p:ph idx="4294967295" type="body"/>
          </p:nvPr>
        </p:nvSpPr>
        <p:spPr>
          <a:xfrm>
            <a:off x="4873493" y="1187357"/>
            <a:ext cx="6672513" cy="4708476"/>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20000"/>
              </a:lnSpc>
              <a:spcBef>
                <a:spcPts val="0"/>
              </a:spcBef>
              <a:spcAft>
                <a:spcPts val="0"/>
              </a:spcAft>
              <a:buClr>
                <a:srgbClr val="8AD0D6"/>
              </a:buClr>
              <a:buSzPts val="1600"/>
              <a:buFont typeface="Noto Sans Symbols"/>
              <a:buChar char="►"/>
            </a:pPr>
            <a:r>
              <a:rPr b="0" i="0" lang="en-US" sz="2000" u="none" cap="none" strike="noStrike">
                <a:solidFill>
                  <a:srgbClr val="FFFFFF"/>
                </a:solidFill>
                <a:latin typeface="Century Gothic"/>
                <a:ea typeface="Century Gothic"/>
                <a:cs typeface="Century Gothic"/>
                <a:sym typeface="Century Gothic"/>
              </a:rPr>
              <a:t>Lastly our team would like to thank </a:t>
            </a:r>
            <a:r>
              <a:rPr b="1" i="0" lang="en-US" sz="2000" u="none" cap="none" strike="noStrike">
                <a:solidFill>
                  <a:srgbClr val="FFFFFF"/>
                </a:solidFill>
                <a:latin typeface="Century Gothic"/>
                <a:ea typeface="Century Gothic"/>
                <a:cs typeface="Century Gothic"/>
                <a:sym typeface="Century Gothic"/>
              </a:rPr>
              <a:t>Aarush</a:t>
            </a:r>
            <a:r>
              <a:rPr b="0" i="0" lang="en-US" sz="2000" u="none" cap="none" strike="noStrike">
                <a:solidFill>
                  <a:srgbClr val="FFFFFF"/>
                </a:solidFill>
                <a:latin typeface="Century Gothic"/>
                <a:ea typeface="Century Gothic"/>
                <a:cs typeface="Century Gothic"/>
                <a:sym typeface="Century Gothic"/>
              </a:rPr>
              <a:t>, the jury present,  the whole team who have made the Hybrid Hack possible and made a platform for us to prove our technology, Carbon Positive e-car , our way of dealing with environment and making it a target to make it sustainable in the future days. We believe for a better future in sustainability where Carbon Positive e-car is working through renewable sources and finding a medium as an EV, thereby eliminating carbon and making a pollutant free nature. </a:t>
            </a:r>
            <a:endParaRPr/>
          </a:p>
        </p:txBody>
      </p:sp>
      <p:pic>
        <p:nvPicPr>
          <p:cNvPr id="389" name="Google Shape;389;p24"/>
          <p:cNvPicPr preferRelativeResize="0"/>
          <p:nvPr/>
        </p:nvPicPr>
        <p:blipFill rotWithShape="1">
          <a:blip r:embed="rId3">
            <a:alphaModFix/>
          </a:blip>
          <a:srcRect b="0" l="0" r="0" t="0"/>
          <a:stretch/>
        </p:blipFill>
        <p:spPr>
          <a:xfrm>
            <a:off x="786" y="3950253"/>
            <a:ext cx="4650153" cy="2903576"/>
          </a:xfrm>
          <a:prstGeom prst="rect">
            <a:avLst/>
          </a:prstGeom>
          <a:noFill/>
          <a:ln>
            <a:noFill/>
          </a:ln>
        </p:spPr>
      </p:pic>
      <p:sp>
        <p:nvSpPr>
          <p:cNvPr id="390" name="Google Shape;390;p24"/>
          <p:cNvSpPr txBox="1"/>
          <p:nvPr/>
        </p:nvSpPr>
        <p:spPr>
          <a:xfrm>
            <a:off x="3671251" y="418576"/>
            <a:ext cx="982056" cy="2624876"/>
          </a:xfrm>
          <a:prstGeom prst="rect">
            <a:avLst/>
          </a:prstGeom>
          <a:noFill/>
          <a:ln>
            <a:noFill/>
          </a:ln>
        </p:spPr>
        <p:txBody>
          <a:bodyPr anchorCtr="0" anchor="b" bIns="45700" lIns="91425" spcFirstLastPara="1" rIns="91425" wrap="square" tIns="45700">
            <a:normAutofit/>
          </a:bodyPr>
          <a:lstStyle/>
          <a:p>
            <a:pPr indent="0" lvl="0" marL="0" marR="0" rtl="0" algn="l">
              <a:lnSpc>
                <a:spcPct val="9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ENDING</a:t>
            </a:r>
            <a:endParaRPr/>
          </a:p>
          <a:p>
            <a:pPr indent="0" lvl="0" marL="0" marR="0" rtl="0" algn="l">
              <a:lnSpc>
                <a:spcPct val="9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 WORDS</a:t>
            </a:r>
            <a:endParaRPr b="0" i="0" sz="2400" u="none" cap="none" strike="noStrike">
              <a:solidFill>
                <a:srgbClr val="FFFFFF"/>
              </a:solidFill>
              <a:latin typeface="Century Gothic"/>
              <a:ea typeface="Century Gothic"/>
              <a:cs typeface="Century Gothic"/>
              <a:sym typeface="Century Gothic"/>
            </a:endParaRPr>
          </a:p>
        </p:txBody>
      </p:sp>
      <p:pic>
        <p:nvPicPr>
          <p:cNvPr descr="Logo&#10;&#10;Description automatically generated" id="391" name="Google Shape;391;p24"/>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96" name="Shape 396"/>
        <p:cNvGrpSpPr/>
        <p:nvPr/>
      </p:nvGrpSpPr>
      <p:grpSpPr>
        <a:xfrm>
          <a:off x="0" y="0"/>
          <a:ext cx="0" cy="0"/>
          <a:chOff x="0" y="0"/>
          <a:chExt cx="0" cy="0"/>
        </a:xfrm>
      </p:grpSpPr>
      <p:sp>
        <p:nvSpPr>
          <p:cNvPr id="397" name="Google Shape;397;p25"/>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398" name="Google Shape;398;p25"/>
          <p:cNvSpPr txBox="1"/>
          <p:nvPr>
            <p:ph idx="4294967295" type="body"/>
          </p:nvPr>
        </p:nvSpPr>
        <p:spPr>
          <a:xfrm>
            <a:off x="5101995" y="1037231"/>
            <a:ext cx="6512247" cy="5211174"/>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https://www.thehealthy.com/allergies/car-air-purifier/ </a:t>
            </a:r>
            <a:endParaRPr b="0" i="0" sz="1600" u="none" cap="none" strike="noStrike">
              <a:solidFill>
                <a:srgbClr val="FFFFFF"/>
              </a:solidFill>
              <a:latin typeface="Century Gothic"/>
              <a:ea typeface="Century Gothic"/>
              <a:cs typeface="Century Gothic"/>
              <a:sym typeface="Century Gothic"/>
            </a:endParaRPr>
          </a:p>
          <a:p>
            <a:pPr indent="-342900" lvl="0" marL="342900" marR="0" rtl="0" algn="l">
              <a:lnSpc>
                <a:spcPct val="100000"/>
              </a:lnSpc>
              <a:spcBef>
                <a:spcPts val="100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https://www.frontiersin.org/articles/10.3389/fpubh.2020.00014/full </a:t>
            </a:r>
            <a:endParaRPr b="0" i="0" sz="1600" u="none" cap="none" strike="noStrike">
              <a:solidFill>
                <a:srgbClr val="FFFFFF"/>
              </a:solidFill>
              <a:latin typeface="Century Gothic"/>
              <a:ea typeface="Century Gothic"/>
              <a:cs typeface="Century Gothic"/>
              <a:sym typeface="Century Gothic"/>
            </a:endParaRPr>
          </a:p>
          <a:p>
            <a:pPr indent="-342900" lvl="0" marL="342900" marR="0" rtl="0" algn="l">
              <a:lnSpc>
                <a:spcPct val="100000"/>
              </a:lnSpc>
              <a:spcBef>
                <a:spcPts val="100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https://www.epa.gov/air-research/air-quality-and-climate-change-research </a:t>
            </a:r>
            <a:endParaRPr b="0" i="0" sz="1600" u="none" cap="none" strike="noStrike">
              <a:solidFill>
                <a:srgbClr val="FFFFFF"/>
              </a:solidFill>
              <a:latin typeface="Century Gothic"/>
              <a:ea typeface="Century Gothic"/>
              <a:cs typeface="Century Gothic"/>
              <a:sym typeface="Century Gothic"/>
            </a:endParaRPr>
          </a:p>
          <a:p>
            <a:pPr indent="-342900" lvl="0" marL="342900" marR="0" rtl="0" algn="l">
              <a:lnSpc>
                <a:spcPct val="100000"/>
              </a:lnSpc>
              <a:spcBef>
                <a:spcPts val="100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https://www.nationalgeographic.com/environment/article/greenhouse-gases  </a:t>
            </a:r>
            <a:endParaRPr/>
          </a:p>
          <a:p>
            <a:pPr indent="-342900" lvl="0" marL="342900" marR="0" rtl="0" algn="l">
              <a:lnSpc>
                <a:spcPct val="100000"/>
              </a:lnSpc>
              <a:spcBef>
                <a:spcPts val="100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Xue Dong 2021 IOP Conf. Ser.: Earth Environ. Sci. 632 052095</a:t>
            </a:r>
            <a:endParaRPr/>
          </a:p>
          <a:p>
            <a:pPr indent="-342900" lvl="0" marL="342900" marR="0" rtl="0" algn="l">
              <a:lnSpc>
                <a:spcPct val="100000"/>
              </a:lnSpc>
              <a:spcBef>
                <a:spcPts val="100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L. Battisti et al 2016 J. Phys.: Conf. Ser. 753 062009</a:t>
            </a:r>
            <a:endParaRPr b="0" i="0" sz="1600" u="none" cap="none" strike="noStrike">
              <a:solidFill>
                <a:srgbClr val="FFFFFF"/>
              </a:solidFill>
              <a:latin typeface="Century Gothic"/>
              <a:ea typeface="Century Gothic"/>
              <a:cs typeface="Century Gothic"/>
              <a:sym typeface="Century Gothic"/>
            </a:endParaRPr>
          </a:p>
          <a:p>
            <a:pPr indent="-342900" lvl="0" marL="342900" marR="0" rtl="0" algn="l">
              <a:lnSpc>
                <a:spcPct val="100000"/>
              </a:lnSpc>
              <a:spcBef>
                <a:spcPts val="100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Nagarajan, C. &amp; M, Muruganandam &amp; Ramasubramanian, D.. (2012). Analysis and Design of CLL Resonant Converter for Solar Panel-battery Systems. International Journal of Intelligent Systems and Applications. 5. 52-58. 10.5815/ijisa.2013.01.05.</a:t>
            </a:r>
            <a:endParaRPr/>
          </a:p>
          <a:p>
            <a:pPr indent="-342900" lvl="0" marL="342900" marR="0" rtl="0" algn="l">
              <a:lnSpc>
                <a:spcPct val="100000"/>
              </a:lnSpc>
              <a:spcBef>
                <a:spcPts val="100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EV West - AC-51/76 Curtis 1239 Hall / Prius Throttle Schematic</a:t>
            </a:r>
            <a:endParaRPr/>
          </a:p>
        </p:txBody>
      </p:sp>
      <p:sp>
        <p:nvSpPr>
          <p:cNvPr id="399" name="Google Shape;399;p25"/>
          <p:cNvSpPr txBox="1"/>
          <p:nvPr/>
        </p:nvSpPr>
        <p:spPr>
          <a:xfrm>
            <a:off x="3928152" y="418575"/>
            <a:ext cx="725155"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REFERENCES</a:t>
            </a:r>
            <a:endParaRPr/>
          </a:p>
        </p:txBody>
      </p:sp>
      <p:pic>
        <p:nvPicPr>
          <p:cNvPr descr="Logo&#10;&#10;Description automatically generated" id="400" name="Google Shape;400;p25"/>
          <p:cNvPicPr preferRelativeResize="0"/>
          <p:nvPr/>
        </p:nvPicPr>
        <p:blipFill rotWithShape="1">
          <a:blip r:embed="rId3">
            <a:alphaModFix/>
          </a:blip>
          <a:srcRect b="0" l="0" r="0" t="0"/>
          <a:stretch/>
        </p:blipFill>
        <p:spPr>
          <a:xfrm>
            <a:off x="11145328" y="0"/>
            <a:ext cx="1046667" cy="103723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1" name="Shape 161"/>
        <p:cNvGrpSpPr/>
        <p:nvPr/>
      </p:nvGrpSpPr>
      <p:grpSpPr>
        <a:xfrm>
          <a:off x="0" y="0"/>
          <a:ext cx="0" cy="0"/>
          <a:chOff x="0" y="0"/>
          <a:chExt cx="0" cy="0"/>
        </a:xfrm>
      </p:grpSpPr>
      <p:sp>
        <p:nvSpPr>
          <p:cNvPr id="162" name="Google Shape;162;p3"/>
          <p:cNvSpPr txBox="1"/>
          <p:nvPr>
            <p:ph idx="4294967295" type="ctrTitle"/>
          </p:nvPr>
        </p:nvSpPr>
        <p:spPr>
          <a:xfrm>
            <a:off x="4739746" y="768333"/>
            <a:ext cx="6479630" cy="2866406"/>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EBEBEB"/>
              </a:buClr>
              <a:buSzPts val="6500"/>
              <a:buFont typeface="Century Gothic"/>
              <a:buNone/>
            </a:pPr>
            <a:r>
              <a:rPr b="0" i="0" lang="en-US" sz="6500" u="none" cap="none" strike="noStrike">
                <a:solidFill>
                  <a:srgbClr val="EBEBEB"/>
                </a:solidFill>
                <a:latin typeface="Century Gothic"/>
                <a:ea typeface="Century Gothic"/>
                <a:cs typeface="Century Gothic"/>
                <a:sym typeface="Century Gothic"/>
              </a:rPr>
              <a:t>Team member details</a:t>
            </a:r>
            <a:endParaRPr/>
          </a:p>
        </p:txBody>
      </p:sp>
      <p:pic>
        <p:nvPicPr>
          <p:cNvPr descr="Large skydiving group mid-air" id="163" name="Google Shape;163;p3"/>
          <p:cNvPicPr preferRelativeResize="0"/>
          <p:nvPr/>
        </p:nvPicPr>
        <p:blipFill rotWithShape="1">
          <a:blip r:embed="rId3">
            <a:alphaModFix/>
          </a:blip>
          <a:srcRect b="3" l="30575" r="28897" t="0"/>
          <a:stretch/>
        </p:blipFill>
        <p:spPr>
          <a:xfrm>
            <a:off x="18" y="0"/>
            <a:ext cx="4173349" cy="6858000"/>
          </a:xfrm>
          <a:prstGeom prst="rect">
            <a:avLst/>
          </a:prstGeom>
          <a:noFill/>
          <a:ln>
            <a:noFill/>
          </a:ln>
        </p:spPr>
      </p:pic>
      <p:pic>
        <p:nvPicPr>
          <p:cNvPr descr="Logo&#10;&#10;Description automatically generated" id="164" name="Google Shape;164;p3"/>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8" name="Shape 168"/>
        <p:cNvGrpSpPr/>
        <p:nvPr/>
      </p:nvGrpSpPr>
      <p:grpSpPr>
        <a:xfrm>
          <a:off x="0" y="0"/>
          <a:ext cx="0" cy="0"/>
          <a:chOff x="0" y="0"/>
          <a:chExt cx="0" cy="0"/>
        </a:xfrm>
      </p:grpSpPr>
      <p:sp>
        <p:nvSpPr>
          <p:cNvPr id="169" name="Google Shape;169;p4"/>
          <p:cNvSpPr txBox="1"/>
          <p:nvPr>
            <p:ph idx="4294967295" type="title"/>
          </p:nvPr>
        </p:nvSpPr>
        <p:spPr>
          <a:xfrm>
            <a:off x="565154" y="770884"/>
            <a:ext cx="4133563" cy="3395468"/>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EBEBEB"/>
              </a:buClr>
              <a:buSzPts val="4200"/>
              <a:buFont typeface="Century Gothic"/>
              <a:buNone/>
            </a:pPr>
            <a:r>
              <a:rPr b="0" i="0" lang="en-US" sz="4200" u="none" cap="none" strike="noStrike">
                <a:solidFill>
                  <a:srgbClr val="EBEBEB"/>
                </a:solidFill>
                <a:latin typeface="Century Gothic"/>
                <a:ea typeface="Century Gothic"/>
                <a:cs typeface="Century Gothic"/>
                <a:sym typeface="Century Gothic"/>
              </a:rPr>
              <a:t>TEAM MEMBER 1</a:t>
            </a:r>
            <a:endParaRPr/>
          </a:p>
        </p:txBody>
      </p:sp>
      <p:grpSp>
        <p:nvGrpSpPr>
          <p:cNvPr id="170" name="Google Shape;170;p4"/>
          <p:cNvGrpSpPr/>
          <p:nvPr/>
        </p:nvGrpSpPr>
        <p:grpSpPr>
          <a:xfrm>
            <a:off x="4700418" y="771552"/>
            <a:ext cx="6104763" cy="5455630"/>
            <a:chOff x="4700418" y="771552"/>
            <a:chExt cx="6104763" cy="5455630"/>
          </a:xfrm>
        </p:grpSpPr>
        <p:sp>
          <p:nvSpPr>
            <p:cNvPr id="171" name="Google Shape;171;p4"/>
            <p:cNvSpPr/>
            <p:nvPr/>
          </p:nvSpPr>
          <p:spPr>
            <a:xfrm>
              <a:off x="4700418" y="771552"/>
              <a:ext cx="6104763" cy="909270"/>
            </a:xfrm>
            <a:custGeom>
              <a:rect b="b" l="l" r="r" t="t"/>
              <a:pathLst>
                <a:path extrusionOk="0" h="120000" w="120000">
                  <a:moveTo>
                    <a:pt x="1787" y="0"/>
                  </a:moveTo>
                  <a:cubicBezTo>
                    <a:pt x="1786" y="0"/>
                    <a:pt x="1786" y="0"/>
                    <a:pt x="1786" y="1"/>
                  </a:cubicBezTo>
                  <a:lnTo>
                    <a:pt x="0" y="108000"/>
                  </a:lnTo>
                  <a:cubicBezTo>
                    <a:pt x="0" y="108001"/>
                    <a:pt x="0" y="108001"/>
                    <a:pt x="1" y="108001"/>
                  </a:cubicBezTo>
                  <a:lnTo>
                    <a:pt x="118213" y="120000"/>
                  </a:lnTo>
                  <a:cubicBezTo>
                    <a:pt x="118214" y="120000"/>
                    <a:pt x="118214" y="120000"/>
                    <a:pt x="118214"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Asterisk" id="172" name="Google Shape;172;p4"/>
            <p:cNvSpPr/>
            <p:nvPr/>
          </p:nvSpPr>
          <p:spPr>
            <a:xfrm>
              <a:off x="4975469" y="976140"/>
              <a:ext cx="500094" cy="50009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3" name="Google Shape;173;p4"/>
            <p:cNvSpPr/>
            <p:nvPr/>
          </p:nvSpPr>
          <p:spPr>
            <a:xfrm>
              <a:off x="5750625" y="771552"/>
              <a:ext cx="5054547" cy="909270"/>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600"/>
                <a:buFont typeface="Century Gothic"/>
                <a:buNone/>
              </a:pPr>
              <a:r>
                <a:rPr b="0" i="0" lang="en-US" sz="1600" u="none" cap="none" strike="noStrike">
                  <a:solidFill>
                    <a:srgbClr val="FFFFFF"/>
                  </a:solidFill>
                  <a:latin typeface="Century Gothic"/>
                  <a:ea typeface="Century Gothic"/>
                  <a:cs typeface="Century Gothic"/>
                  <a:sym typeface="Century Gothic"/>
                </a:rPr>
                <a:t>NAME              Santhosh Kumar. R.</a:t>
              </a:r>
              <a:endParaRPr/>
            </a:p>
          </p:txBody>
        </p:sp>
        <p:sp>
          <p:nvSpPr>
            <p:cNvPr id="174" name="Google Shape;174;p4"/>
            <p:cNvSpPr/>
            <p:nvPr/>
          </p:nvSpPr>
          <p:spPr>
            <a:xfrm>
              <a:off x="4700418" y="1908142"/>
              <a:ext cx="6104763" cy="909270"/>
            </a:xfrm>
            <a:custGeom>
              <a:rect b="b" l="l" r="r" t="t"/>
              <a:pathLst>
                <a:path extrusionOk="0" h="120000" w="120000">
                  <a:moveTo>
                    <a:pt x="1787" y="0"/>
                  </a:moveTo>
                  <a:cubicBezTo>
                    <a:pt x="1786" y="0"/>
                    <a:pt x="1786" y="0"/>
                    <a:pt x="1786" y="1"/>
                  </a:cubicBezTo>
                  <a:lnTo>
                    <a:pt x="0" y="108000"/>
                  </a:lnTo>
                  <a:cubicBezTo>
                    <a:pt x="0" y="108001"/>
                    <a:pt x="0" y="108001"/>
                    <a:pt x="1" y="108001"/>
                  </a:cubicBezTo>
                  <a:lnTo>
                    <a:pt x="118213" y="120000"/>
                  </a:lnTo>
                  <a:cubicBezTo>
                    <a:pt x="118214" y="120000"/>
                    <a:pt x="118214" y="120000"/>
                    <a:pt x="118214"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Mail Reply" id="175" name="Google Shape;175;p4"/>
            <p:cNvSpPr/>
            <p:nvPr/>
          </p:nvSpPr>
          <p:spPr>
            <a:xfrm>
              <a:off x="4975469" y="2112730"/>
              <a:ext cx="500094" cy="50009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6" name="Google Shape;176;p4"/>
            <p:cNvSpPr/>
            <p:nvPr/>
          </p:nvSpPr>
          <p:spPr>
            <a:xfrm>
              <a:off x="5750625" y="1908142"/>
              <a:ext cx="5054547" cy="909270"/>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600"/>
                <a:buFont typeface="Century Gothic"/>
                <a:buNone/>
              </a:pPr>
              <a:r>
                <a:rPr b="0" i="0" lang="en-US" sz="1600" u="none" cap="none" strike="noStrike">
                  <a:solidFill>
                    <a:srgbClr val="FFFFFF"/>
                  </a:solidFill>
                  <a:latin typeface="Century Gothic"/>
                  <a:ea typeface="Century Gothic"/>
                  <a:cs typeface="Century Gothic"/>
                  <a:sym typeface="Century Gothic"/>
                </a:rPr>
                <a:t>EMAIL ID          klt.santhosh2002@gmail.com </a:t>
              </a:r>
              <a:endParaRPr/>
            </a:p>
          </p:txBody>
        </p:sp>
        <p:sp>
          <p:nvSpPr>
            <p:cNvPr id="177" name="Google Shape;177;p4"/>
            <p:cNvSpPr/>
            <p:nvPr/>
          </p:nvSpPr>
          <p:spPr>
            <a:xfrm>
              <a:off x="4700418" y="3044732"/>
              <a:ext cx="6104763" cy="909270"/>
            </a:xfrm>
            <a:custGeom>
              <a:rect b="b" l="l" r="r" t="t"/>
              <a:pathLst>
                <a:path extrusionOk="0" h="120000" w="120000">
                  <a:moveTo>
                    <a:pt x="1787" y="0"/>
                  </a:moveTo>
                  <a:cubicBezTo>
                    <a:pt x="1786" y="0"/>
                    <a:pt x="1786" y="0"/>
                    <a:pt x="1786" y="1"/>
                  </a:cubicBezTo>
                  <a:lnTo>
                    <a:pt x="0" y="108000"/>
                  </a:lnTo>
                  <a:cubicBezTo>
                    <a:pt x="0" y="108001"/>
                    <a:pt x="0" y="108001"/>
                    <a:pt x="1" y="108001"/>
                  </a:cubicBezTo>
                  <a:lnTo>
                    <a:pt x="118213" y="120000"/>
                  </a:lnTo>
                  <a:cubicBezTo>
                    <a:pt x="118214" y="120000"/>
                    <a:pt x="118214" y="120000"/>
                    <a:pt x="118214"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Communications" id="178" name="Google Shape;178;p4"/>
            <p:cNvSpPr/>
            <p:nvPr/>
          </p:nvSpPr>
          <p:spPr>
            <a:xfrm>
              <a:off x="4975469" y="3249320"/>
              <a:ext cx="500094" cy="50009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79" name="Google Shape;179;p4"/>
            <p:cNvSpPr/>
            <p:nvPr/>
          </p:nvSpPr>
          <p:spPr>
            <a:xfrm>
              <a:off x="5750625" y="3044732"/>
              <a:ext cx="5054547" cy="909270"/>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600"/>
                <a:buFont typeface="Century Gothic"/>
                <a:buNone/>
              </a:pPr>
              <a:r>
                <a:rPr b="0" i="0" lang="en-US" sz="1600" u="none" cap="none" strike="noStrike">
                  <a:solidFill>
                    <a:srgbClr val="FFFFFF"/>
                  </a:solidFill>
                  <a:latin typeface="Century Gothic"/>
                  <a:ea typeface="Century Gothic"/>
                  <a:cs typeface="Century Gothic"/>
                  <a:sym typeface="Century Gothic"/>
                </a:rPr>
                <a:t>DISCIPLINE      Electronics and Communication 	            Engineering</a:t>
              </a:r>
              <a:endParaRPr/>
            </a:p>
          </p:txBody>
        </p:sp>
        <p:sp>
          <p:nvSpPr>
            <p:cNvPr id="180" name="Google Shape;180;p4"/>
            <p:cNvSpPr/>
            <p:nvPr/>
          </p:nvSpPr>
          <p:spPr>
            <a:xfrm>
              <a:off x="4700418" y="4181322"/>
              <a:ext cx="6104763" cy="909270"/>
            </a:xfrm>
            <a:custGeom>
              <a:rect b="b" l="l" r="r" t="t"/>
              <a:pathLst>
                <a:path extrusionOk="0" h="120000" w="120000">
                  <a:moveTo>
                    <a:pt x="1787" y="0"/>
                  </a:moveTo>
                  <a:cubicBezTo>
                    <a:pt x="1786" y="0"/>
                    <a:pt x="1786" y="0"/>
                    <a:pt x="1786" y="1"/>
                  </a:cubicBezTo>
                  <a:lnTo>
                    <a:pt x="0" y="108000"/>
                  </a:lnTo>
                  <a:cubicBezTo>
                    <a:pt x="0" y="108001"/>
                    <a:pt x="0" y="108001"/>
                    <a:pt x="1" y="108001"/>
                  </a:cubicBezTo>
                  <a:lnTo>
                    <a:pt x="118213" y="120000"/>
                  </a:lnTo>
                  <a:cubicBezTo>
                    <a:pt x="118214" y="120000"/>
                    <a:pt x="118214" y="120000"/>
                    <a:pt x="118214"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Rain" id="181" name="Google Shape;181;p4"/>
            <p:cNvSpPr/>
            <p:nvPr/>
          </p:nvSpPr>
          <p:spPr>
            <a:xfrm>
              <a:off x="4975469" y="4385910"/>
              <a:ext cx="500094" cy="50009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82" name="Google Shape;182;p4"/>
            <p:cNvSpPr/>
            <p:nvPr/>
          </p:nvSpPr>
          <p:spPr>
            <a:xfrm>
              <a:off x="5750625" y="4181322"/>
              <a:ext cx="5054547" cy="909270"/>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600"/>
                <a:buFont typeface="Century Gothic"/>
                <a:buNone/>
              </a:pPr>
              <a:r>
                <a:rPr b="0" i="0" lang="en-US" sz="1600" u="none" cap="none" strike="noStrike">
                  <a:solidFill>
                    <a:srgbClr val="FFFFFF"/>
                  </a:solidFill>
                  <a:latin typeface="Century Gothic"/>
                  <a:ea typeface="Century Gothic"/>
                  <a:cs typeface="Century Gothic"/>
                  <a:sym typeface="Century Gothic"/>
                </a:rPr>
                <a:t>YEAR               3rd year</a:t>
              </a:r>
              <a:endParaRPr/>
            </a:p>
          </p:txBody>
        </p:sp>
        <p:sp>
          <p:nvSpPr>
            <p:cNvPr id="183" name="Google Shape;183;p4"/>
            <p:cNvSpPr/>
            <p:nvPr/>
          </p:nvSpPr>
          <p:spPr>
            <a:xfrm>
              <a:off x="4700418" y="5317912"/>
              <a:ext cx="6104763" cy="909270"/>
            </a:xfrm>
            <a:custGeom>
              <a:rect b="b" l="l" r="r" t="t"/>
              <a:pathLst>
                <a:path extrusionOk="0" h="120000" w="120000">
                  <a:moveTo>
                    <a:pt x="1787" y="0"/>
                  </a:moveTo>
                  <a:cubicBezTo>
                    <a:pt x="1786" y="0"/>
                    <a:pt x="1786" y="0"/>
                    <a:pt x="1786" y="1"/>
                  </a:cubicBezTo>
                  <a:lnTo>
                    <a:pt x="0" y="108000"/>
                  </a:lnTo>
                  <a:cubicBezTo>
                    <a:pt x="0" y="108001"/>
                    <a:pt x="0" y="108001"/>
                    <a:pt x="1" y="108001"/>
                  </a:cubicBezTo>
                  <a:lnTo>
                    <a:pt x="118213" y="120000"/>
                  </a:lnTo>
                  <a:cubicBezTo>
                    <a:pt x="118214" y="120000"/>
                    <a:pt x="118214" y="120000"/>
                    <a:pt x="118214"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Network Tower" id="184" name="Google Shape;184;p4"/>
            <p:cNvSpPr/>
            <p:nvPr/>
          </p:nvSpPr>
          <p:spPr>
            <a:xfrm>
              <a:off x="4975469" y="5522500"/>
              <a:ext cx="500094" cy="50009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85" name="Google Shape;185;p4"/>
            <p:cNvSpPr/>
            <p:nvPr/>
          </p:nvSpPr>
          <p:spPr>
            <a:xfrm>
              <a:off x="5750625" y="5317912"/>
              <a:ext cx="5054547" cy="909270"/>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600"/>
                <a:buFont typeface="Century Gothic"/>
                <a:buNone/>
              </a:pPr>
              <a:r>
                <a:rPr b="0" i="0" lang="en-US" sz="1600" u="none" cap="none" strike="noStrike">
                  <a:solidFill>
                    <a:srgbClr val="FFFFFF"/>
                  </a:solidFill>
                  <a:latin typeface="Century Gothic"/>
                  <a:ea typeface="Century Gothic"/>
                  <a:cs typeface="Century Gothic"/>
                  <a:sym typeface="Century Gothic"/>
                </a:rPr>
                <a:t>MOBILE           9677867812</a:t>
              </a:r>
              <a:endParaRPr b="0" i="0" sz="1600" u="none" cap="none" strike="noStrike">
                <a:solidFill>
                  <a:srgbClr val="FFFFFF"/>
                </a:solidFill>
                <a:latin typeface="Century Gothic"/>
                <a:ea typeface="Century Gothic"/>
                <a:cs typeface="Century Gothic"/>
                <a:sym typeface="Century Gothic"/>
              </a:endParaRPr>
            </a:p>
          </p:txBody>
        </p:sp>
      </p:grpSp>
      <p:pic>
        <p:nvPicPr>
          <p:cNvPr descr="Logo&#10;&#10;Description automatically generated" id="186" name="Google Shape;186;p4"/>
          <p:cNvPicPr preferRelativeResize="0"/>
          <p:nvPr/>
        </p:nvPicPr>
        <p:blipFill rotWithShape="1">
          <a:blip r:embed="rId3">
            <a:alphaModFix/>
          </a:blip>
          <a:srcRect b="0" l="0" r="0" t="0"/>
          <a:stretch/>
        </p:blipFill>
        <p:spPr>
          <a:xfrm>
            <a:off x="10131469" y="418575"/>
            <a:ext cx="1156569" cy="114613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0" name="Shape 190"/>
        <p:cNvGrpSpPr/>
        <p:nvPr/>
      </p:nvGrpSpPr>
      <p:grpSpPr>
        <a:xfrm>
          <a:off x="0" y="0"/>
          <a:ext cx="0" cy="0"/>
          <a:chOff x="0" y="0"/>
          <a:chExt cx="0" cy="0"/>
        </a:xfrm>
      </p:grpSpPr>
      <p:sp>
        <p:nvSpPr>
          <p:cNvPr id="191" name="Google Shape;191;p5"/>
          <p:cNvSpPr txBox="1"/>
          <p:nvPr>
            <p:ph idx="4294967295" type="title"/>
          </p:nvPr>
        </p:nvSpPr>
        <p:spPr>
          <a:xfrm>
            <a:off x="565154" y="770884"/>
            <a:ext cx="4133563" cy="3395468"/>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EBEBEB"/>
              </a:buClr>
              <a:buSzPts val="4200"/>
              <a:buFont typeface="Century Gothic"/>
              <a:buNone/>
            </a:pPr>
            <a:r>
              <a:rPr b="0" i="0" lang="en-US" sz="4200" u="none" cap="none" strike="noStrike">
                <a:solidFill>
                  <a:srgbClr val="EBEBEB"/>
                </a:solidFill>
                <a:latin typeface="Century Gothic"/>
                <a:ea typeface="Century Gothic"/>
                <a:cs typeface="Century Gothic"/>
                <a:sym typeface="Century Gothic"/>
              </a:rPr>
              <a:t>TEAM MEMBER 2</a:t>
            </a:r>
            <a:endParaRPr/>
          </a:p>
        </p:txBody>
      </p:sp>
      <p:pic>
        <p:nvPicPr>
          <p:cNvPr descr="Logo&#10;&#10;Description automatically generated" id="192" name="Google Shape;192;p5"/>
          <p:cNvPicPr preferRelativeResize="0"/>
          <p:nvPr/>
        </p:nvPicPr>
        <p:blipFill rotWithShape="1">
          <a:blip r:embed="rId3">
            <a:alphaModFix/>
          </a:blip>
          <a:srcRect b="0" l="0" r="0" t="0"/>
          <a:stretch/>
        </p:blipFill>
        <p:spPr>
          <a:xfrm>
            <a:off x="10131469" y="418575"/>
            <a:ext cx="1156569" cy="1146136"/>
          </a:xfrm>
          <a:prstGeom prst="rect">
            <a:avLst/>
          </a:prstGeom>
          <a:noFill/>
          <a:ln>
            <a:noFill/>
          </a:ln>
        </p:spPr>
      </p:pic>
      <p:grpSp>
        <p:nvGrpSpPr>
          <p:cNvPr id="193" name="Google Shape;193;p5"/>
          <p:cNvGrpSpPr/>
          <p:nvPr/>
        </p:nvGrpSpPr>
        <p:grpSpPr>
          <a:xfrm>
            <a:off x="4698717" y="770884"/>
            <a:ext cx="6417167" cy="5550243"/>
            <a:chOff x="4698717" y="770884"/>
            <a:chExt cx="6417167" cy="5550243"/>
          </a:xfrm>
        </p:grpSpPr>
        <p:sp>
          <p:nvSpPr>
            <p:cNvPr id="194" name="Google Shape;194;p5"/>
            <p:cNvSpPr/>
            <p:nvPr/>
          </p:nvSpPr>
          <p:spPr>
            <a:xfrm>
              <a:off x="4698717" y="770884"/>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Asterisk" id="195" name="Google Shape;195;p5"/>
            <p:cNvSpPr/>
            <p:nvPr/>
          </p:nvSpPr>
          <p:spPr>
            <a:xfrm>
              <a:off x="4957995" y="979020"/>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96" name="Google Shape;196;p5"/>
            <p:cNvSpPr/>
            <p:nvPr/>
          </p:nvSpPr>
          <p:spPr>
            <a:xfrm>
              <a:off x="5688692" y="770884"/>
              <a:ext cx="4764609" cy="925034"/>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NAME               Pushpal Das</a:t>
              </a:r>
              <a:endParaRPr/>
            </a:p>
          </p:txBody>
        </p:sp>
        <p:sp>
          <p:nvSpPr>
            <p:cNvPr id="197" name="Google Shape;197;p5"/>
            <p:cNvSpPr/>
            <p:nvPr/>
          </p:nvSpPr>
          <p:spPr>
            <a:xfrm>
              <a:off x="4698717" y="1927189"/>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Mail Reply" id="198" name="Google Shape;198;p5"/>
            <p:cNvSpPr/>
            <p:nvPr/>
          </p:nvSpPr>
          <p:spPr>
            <a:xfrm>
              <a:off x="4957995" y="2135325"/>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99" name="Google Shape;199;p5"/>
            <p:cNvSpPr/>
            <p:nvPr/>
          </p:nvSpPr>
          <p:spPr>
            <a:xfrm>
              <a:off x="5688692" y="1927189"/>
              <a:ext cx="5427192" cy="925034"/>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EMAIL ID          pushpaldas2001@gmail.com </a:t>
              </a:r>
              <a:endParaRPr b="1" i="0" sz="1900" u="none" cap="none" strike="noStrike">
                <a:solidFill>
                  <a:srgbClr val="FFFFFF"/>
                </a:solidFill>
                <a:latin typeface="Century Gothic"/>
                <a:ea typeface="Century Gothic"/>
                <a:cs typeface="Century Gothic"/>
                <a:sym typeface="Century Gothic"/>
              </a:endParaRPr>
            </a:p>
          </p:txBody>
        </p:sp>
        <p:sp>
          <p:nvSpPr>
            <p:cNvPr id="200" name="Google Shape;200;p5"/>
            <p:cNvSpPr/>
            <p:nvPr/>
          </p:nvSpPr>
          <p:spPr>
            <a:xfrm>
              <a:off x="4698717" y="3083484"/>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Communications" id="201" name="Google Shape;201;p5"/>
            <p:cNvSpPr/>
            <p:nvPr/>
          </p:nvSpPr>
          <p:spPr>
            <a:xfrm>
              <a:off x="4957995" y="3291620"/>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02" name="Google Shape;202;p5"/>
            <p:cNvSpPr/>
            <p:nvPr/>
          </p:nvSpPr>
          <p:spPr>
            <a:xfrm>
              <a:off x="5688692" y="3083484"/>
              <a:ext cx="4764609" cy="1082869"/>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DISCIPLINE      Electronics and 		            Telecommunication</a:t>
              </a:r>
              <a:endParaRPr/>
            </a:p>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	            Engineering</a:t>
              </a:r>
              <a:endParaRPr/>
            </a:p>
          </p:txBody>
        </p:sp>
        <p:sp>
          <p:nvSpPr>
            <p:cNvPr id="203" name="Google Shape;203;p5"/>
            <p:cNvSpPr/>
            <p:nvPr/>
          </p:nvSpPr>
          <p:spPr>
            <a:xfrm>
              <a:off x="4698717" y="4239789"/>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Rain" id="204" name="Google Shape;204;p5"/>
            <p:cNvSpPr/>
            <p:nvPr/>
          </p:nvSpPr>
          <p:spPr>
            <a:xfrm>
              <a:off x="4957995" y="4447925"/>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05" name="Google Shape;205;p5"/>
            <p:cNvSpPr/>
            <p:nvPr/>
          </p:nvSpPr>
          <p:spPr>
            <a:xfrm>
              <a:off x="5688692" y="4239789"/>
              <a:ext cx="4764609" cy="925034"/>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YEAR               3rd year</a:t>
              </a:r>
              <a:endParaRPr/>
            </a:p>
          </p:txBody>
        </p:sp>
        <p:sp>
          <p:nvSpPr>
            <p:cNvPr id="206" name="Google Shape;206;p5"/>
            <p:cNvSpPr/>
            <p:nvPr/>
          </p:nvSpPr>
          <p:spPr>
            <a:xfrm>
              <a:off x="4698717" y="5396093"/>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Network Tower" id="207" name="Google Shape;207;p5"/>
            <p:cNvSpPr/>
            <p:nvPr/>
          </p:nvSpPr>
          <p:spPr>
            <a:xfrm>
              <a:off x="4957995" y="5604220"/>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08" name="Google Shape;208;p5"/>
            <p:cNvSpPr/>
            <p:nvPr/>
          </p:nvSpPr>
          <p:spPr>
            <a:xfrm>
              <a:off x="5688692" y="5396093"/>
              <a:ext cx="4764609" cy="925034"/>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MOBILE           8910497557</a:t>
              </a:r>
              <a:endParaRPr b="0" i="0" sz="1900" u="none" cap="none" strike="noStrike">
                <a:solidFill>
                  <a:srgbClr val="FFFFFF"/>
                </a:solidFill>
                <a:latin typeface="Century Gothic"/>
                <a:ea typeface="Century Gothic"/>
                <a:cs typeface="Century Gothic"/>
                <a:sym typeface="Century Gothic"/>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2" name="Shape 212"/>
        <p:cNvGrpSpPr/>
        <p:nvPr/>
      </p:nvGrpSpPr>
      <p:grpSpPr>
        <a:xfrm>
          <a:off x="0" y="0"/>
          <a:ext cx="0" cy="0"/>
          <a:chOff x="0" y="0"/>
          <a:chExt cx="0" cy="0"/>
        </a:xfrm>
      </p:grpSpPr>
      <p:sp>
        <p:nvSpPr>
          <p:cNvPr id="213" name="Google Shape;213;p6"/>
          <p:cNvSpPr txBox="1"/>
          <p:nvPr>
            <p:ph idx="4294967295" type="title"/>
          </p:nvPr>
        </p:nvSpPr>
        <p:spPr>
          <a:xfrm>
            <a:off x="565154" y="770884"/>
            <a:ext cx="4133563" cy="3395468"/>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EBEBEB"/>
              </a:buClr>
              <a:buSzPts val="4200"/>
              <a:buFont typeface="Century Gothic"/>
              <a:buNone/>
            </a:pPr>
            <a:r>
              <a:rPr b="0" i="0" lang="en-US" sz="4200" u="none" cap="none" strike="noStrike">
                <a:solidFill>
                  <a:srgbClr val="EBEBEB"/>
                </a:solidFill>
                <a:latin typeface="Century Gothic"/>
                <a:ea typeface="Century Gothic"/>
                <a:cs typeface="Century Gothic"/>
                <a:sym typeface="Century Gothic"/>
              </a:rPr>
              <a:t>TEAM MEMBER 3</a:t>
            </a:r>
            <a:endParaRPr/>
          </a:p>
        </p:txBody>
      </p:sp>
      <p:grpSp>
        <p:nvGrpSpPr>
          <p:cNvPr id="214" name="Google Shape;214;p6"/>
          <p:cNvGrpSpPr/>
          <p:nvPr/>
        </p:nvGrpSpPr>
        <p:grpSpPr>
          <a:xfrm>
            <a:off x="4658657" y="770884"/>
            <a:ext cx="5754584" cy="5550243"/>
            <a:chOff x="4658657" y="770884"/>
            <a:chExt cx="5754584" cy="5550243"/>
          </a:xfrm>
        </p:grpSpPr>
        <p:sp>
          <p:nvSpPr>
            <p:cNvPr id="215" name="Google Shape;215;p6"/>
            <p:cNvSpPr/>
            <p:nvPr/>
          </p:nvSpPr>
          <p:spPr>
            <a:xfrm>
              <a:off x="4658657" y="770884"/>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Asterisk" id="216" name="Google Shape;216;p6"/>
            <p:cNvSpPr/>
            <p:nvPr/>
          </p:nvSpPr>
          <p:spPr>
            <a:xfrm>
              <a:off x="4917935" y="979020"/>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17" name="Google Shape;217;p6"/>
            <p:cNvSpPr/>
            <p:nvPr/>
          </p:nvSpPr>
          <p:spPr>
            <a:xfrm>
              <a:off x="5648632" y="770884"/>
              <a:ext cx="4764609" cy="925034"/>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NAME               Abhishek Sarkar</a:t>
              </a:r>
              <a:endParaRPr/>
            </a:p>
          </p:txBody>
        </p:sp>
        <p:sp>
          <p:nvSpPr>
            <p:cNvPr id="218" name="Google Shape;218;p6"/>
            <p:cNvSpPr/>
            <p:nvPr/>
          </p:nvSpPr>
          <p:spPr>
            <a:xfrm>
              <a:off x="4658657" y="1927189"/>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Mail Reply" id="219" name="Google Shape;219;p6"/>
            <p:cNvSpPr/>
            <p:nvPr/>
          </p:nvSpPr>
          <p:spPr>
            <a:xfrm>
              <a:off x="4917935" y="2135325"/>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20" name="Google Shape;220;p6"/>
            <p:cNvSpPr/>
            <p:nvPr/>
          </p:nvSpPr>
          <p:spPr>
            <a:xfrm>
              <a:off x="5648632" y="1927189"/>
              <a:ext cx="4764609" cy="925034"/>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EMAIL ID          abhisrkr007@gmail.com </a:t>
              </a:r>
              <a:endParaRPr b="1" i="0" sz="1900" u="none" cap="none" strike="noStrike">
                <a:solidFill>
                  <a:srgbClr val="FFFFFF"/>
                </a:solidFill>
                <a:latin typeface="Century Gothic"/>
                <a:ea typeface="Century Gothic"/>
                <a:cs typeface="Century Gothic"/>
                <a:sym typeface="Century Gothic"/>
              </a:endParaRPr>
            </a:p>
          </p:txBody>
        </p:sp>
        <p:sp>
          <p:nvSpPr>
            <p:cNvPr id="221" name="Google Shape;221;p6"/>
            <p:cNvSpPr/>
            <p:nvPr/>
          </p:nvSpPr>
          <p:spPr>
            <a:xfrm>
              <a:off x="4658657" y="3083484"/>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Communications" id="222" name="Google Shape;222;p6"/>
            <p:cNvSpPr/>
            <p:nvPr/>
          </p:nvSpPr>
          <p:spPr>
            <a:xfrm>
              <a:off x="4917935" y="3291620"/>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23" name="Google Shape;223;p6"/>
            <p:cNvSpPr/>
            <p:nvPr/>
          </p:nvSpPr>
          <p:spPr>
            <a:xfrm>
              <a:off x="5648632" y="3083484"/>
              <a:ext cx="4764609" cy="1082869"/>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DISCIPLINE      Electronics and 		            Telecommunication</a:t>
              </a:r>
              <a:endParaRPr/>
            </a:p>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	            Engineering</a:t>
              </a:r>
              <a:endParaRPr/>
            </a:p>
          </p:txBody>
        </p:sp>
        <p:sp>
          <p:nvSpPr>
            <p:cNvPr id="224" name="Google Shape;224;p6"/>
            <p:cNvSpPr/>
            <p:nvPr/>
          </p:nvSpPr>
          <p:spPr>
            <a:xfrm>
              <a:off x="4658657" y="4239789"/>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Rain" id="225" name="Google Shape;225;p6"/>
            <p:cNvSpPr/>
            <p:nvPr/>
          </p:nvSpPr>
          <p:spPr>
            <a:xfrm>
              <a:off x="4917935" y="4447925"/>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26" name="Google Shape;226;p6"/>
            <p:cNvSpPr/>
            <p:nvPr/>
          </p:nvSpPr>
          <p:spPr>
            <a:xfrm>
              <a:off x="5648632" y="4239789"/>
              <a:ext cx="4764609" cy="925034"/>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YEAR               3rd year</a:t>
              </a:r>
              <a:endParaRPr/>
            </a:p>
          </p:txBody>
        </p:sp>
        <p:sp>
          <p:nvSpPr>
            <p:cNvPr id="227" name="Google Shape;227;p6"/>
            <p:cNvSpPr/>
            <p:nvPr/>
          </p:nvSpPr>
          <p:spPr>
            <a:xfrm>
              <a:off x="4658657" y="5396093"/>
              <a:ext cx="5754584" cy="925034"/>
            </a:xfrm>
            <a:custGeom>
              <a:rect b="b" l="l" r="r" t="t"/>
              <a:pathLst>
                <a:path extrusionOk="0" h="120000" w="120000">
                  <a:moveTo>
                    <a:pt x="1929" y="0"/>
                  </a:moveTo>
                  <a:cubicBezTo>
                    <a:pt x="1928" y="0"/>
                    <a:pt x="1928" y="0"/>
                    <a:pt x="1928" y="1"/>
                  </a:cubicBezTo>
                  <a:lnTo>
                    <a:pt x="0" y="108000"/>
                  </a:lnTo>
                  <a:cubicBezTo>
                    <a:pt x="0" y="108001"/>
                    <a:pt x="0" y="108001"/>
                    <a:pt x="1" y="108001"/>
                  </a:cubicBezTo>
                  <a:lnTo>
                    <a:pt x="118071" y="120000"/>
                  </a:lnTo>
                  <a:cubicBezTo>
                    <a:pt x="118072" y="120000"/>
                    <a:pt x="118072" y="120000"/>
                    <a:pt x="118072" y="119999"/>
                  </a:cubicBezTo>
                  <a:lnTo>
                    <a:pt x="120000" y="12000"/>
                  </a:lnTo>
                  <a:cubicBezTo>
                    <a:pt x="120000" y="11999"/>
                    <a:pt x="120000" y="11999"/>
                    <a:pt x="119999" y="11999"/>
                  </a:cubicBez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descr="Network Tower" id="228" name="Google Shape;228;p6"/>
            <p:cNvSpPr/>
            <p:nvPr/>
          </p:nvSpPr>
          <p:spPr>
            <a:xfrm>
              <a:off x="4917935" y="5604220"/>
              <a:ext cx="471409" cy="50876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229" name="Google Shape;229;p6"/>
            <p:cNvSpPr/>
            <p:nvPr/>
          </p:nvSpPr>
          <p:spPr>
            <a:xfrm>
              <a:off x="5648632" y="5396093"/>
              <a:ext cx="4764609" cy="925034"/>
            </a:xfrm>
            <a:custGeom>
              <a:rect b="b" l="l" r="r" t="t"/>
              <a:pathLst>
                <a:path extrusionOk="0" h="909272" w="5054551">
                  <a:moveTo>
                    <a:pt x="0" y="0"/>
                  </a:moveTo>
                  <a:lnTo>
                    <a:pt x="5054551" y="0"/>
                  </a:lnTo>
                  <a:lnTo>
                    <a:pt x="5054551" y="909272"/>
                  </a:lnTo>
                  <a:lnTo>
                    <a:pt x="0" y="909272"/>
                  </a:lnTo>
                  <a:lnTo>
                    <a:pt x="0" y="0"/>
                  </a:lnTo>
                  <a:close/>
                </a:path>
              </a:pathLst>
            </a:custGeom>
            <a:noFill/>
            <a:ln>
              <a:noFill/>
            </a:ln>
          </p:spPr>
          <p:txBody>
            <a:bodyPr anchorCtr="0" anchor="ctr" bIns="96225" lIns="96225" spcFirstLastPara="1" rIns="96225" wrap="square" tIns="96225">
              <a:noAutofit/>
            </a:bodyPr>
            <a:lstStyle/>
            <a:p>
              <a:pPr indent="0" lvl="0" marL="0" marR="0" rtl="0" algn="l">
                <a:lnSpc>
                  <a:spcPct val="100000"/>
                </a:lnSpc>
                <a:spcBef>
                  <a:spcPts val="0"/>
                </a:spcBef>
                <a:spcAft>
                  <a:spcPts val="0"/>
                </a:spcAft>
                <a:buClr>
                  <a:srgbClr val="FFFFFF"/>
                </a:buClr>
                <a:buSzPts val="1900"/>
                <a:buFont typeface="Century Gothic"/>
                <a:buNone/>
              </a:pPr>
              <a:r>
                <a:rPr b="0" i="0" lang="en-US" sz="1900" u="none" cap="none" strike="noStrike">
                  <a:solidFill>
                    <a:srgbClr val="FFFFFF"/>
                  </a:solidFill>
                  <a:latin typeface="Century Gothic"/>
                  <a:ea typeface="Century Gothic"/>
                  <a:cs typeface="Century Gothic"/>
                  <a:sym typeface="Century Gothic"/>
                </a:rPr>
                <a:t>MOBILE           6290782054</a:t>
              </a:r>
              <a:endParaRPr b="0" i="0" sz="1900" u="none" cap="none" strike="noStrike">
                <a:solidFill>
                  <a:srgbClr val="FFFFFF"/>
                </a:solidFill>
                <a:latin typeface="Century Gothic"/>
                <a:ea typeface="Century Gothic"/>
                <a:cs typeface="Century Gothic"/>
                <a:sym typeface="Century Gothic"/>
              </a:endParaRPr>
            </a:p>
          </p:txBody>
        </p:sp>
      </p:grpSp>
      <p:pic>
        <p:nvPicPr>
          <p:cNvPr descr="Logo&#10;&#10;Description automatically generated" id="230" name="Google Shape;230;p6"/>
          <p:cNvPicPr preferRelativeResize="0"/>
          <p:nvPr/>
        </p:nvPicPr>
        <p:blipFill rotWithShape="1">
          <a:blip r:embed="rId3">
            <a:alphaModFix/>
          </a:blip>
          <a:srcRect b="0" l="0" r="0" t="0"/>
          <a:stretch/>
        </p:blipFill>
        <p:spPr>
          <a:xfrm>
            <a:off x="10131469" y="418575"/>
            <a:ext cx="1156569" cy="114613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4" name="Shape 234"/>
        <p:cNvGrpSpPr/>
        <p:nvPr/>
      </p:nvGrpSpPr>
      <p:grpSpPr>
        <a:xfrm>
          <a:off x="0" y="0"/>
          <a:ext cx="0" cy="0"/>
          <a:chOff x="0" y="0"/>
          <a:chExt cx="0" cy="0"/>
        </a:xfrm>
      </p:grpSpPr>
      <p:sp>
        <p:nvSpPr>
          <p:cNvPr id="235" name="Google Shape;235;p7"/>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236" name="Google Shape;236;p7"/>
          <p:cNvSpPr txBox="1"/>
          <p:nvPr>
            <p:ph idx="4294967295" type="body"/>
          </p:nvPr>
        </p:nvSpPr>
        <p:spPr>
          <a:xfrm>
            <a:off x="5047405" y="500112"/>
            <a:ext cx="4947854" cy="6167115"/>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The main objective of our team is to </a:t>
            </a:r>
            <a:r>
              <a:rPr b="1" i="0" lang="en-US" sz="1600" u="none" cap="none" strike="noStrike">
                <a:solidFill>
                  <a:srgbClr val="FFFFFF"/>
                </a:solidFill>
                <a:latin typeface="Century Gothic"/>
                <a:ea typeface="Century Gothic"/>
                <a:cs typeface="Century Gothic"/>
                <a:sym typeface="Century Gothic"/>
              </a:rPr>
              <a:t>make a carbon positive impact to nature through a medium, an electric car</a:t>
            </a:r>
            <a:r>
              <a:rPr b="0" i="0" lang="en-US" sz="1600" u="none" cap="none" strike="noStrike">
                <a:solidFill>
                  <a:srgbClr val="FFFFFF"/>
                </a:solidFill>
                <a:latin typeface="Century Gothic"/>
                <a:ea typeface="Century Gothic"/>
                <a:cs typeface="Century Gothic"/>
                <a:sym typeface="Century Gothic"/>
              </a:rPr>
              <a:t>. Driving in urban areas with your windows down or your ventilation system set to bring air in from outside can lead to high particulate pollution levels in your car, according to a 2016 study in </a:t>
            </a:r>
            <a:r>
              <a:rPr b="0" i="1" lang="en-US" sz="1600" u="none" cap="none" strike="noStrike">
                <a:solidFill>
                  <a:srgbClr val="FFFFFF"/>
                </a:solidFill>
                <a:latin typeface="Century Gothic"/>
                <a:ea typeface="Century Gothic"/>
                <a:cs typeface="Century Gothic"/>
                <a:sym typeface="Century Gothic"/>
              </a:rPr>
              <a:t>Environmental Science &amp; Impacts</a:t>
            </a:r>
            <a:r>
              <a:rPr b="0" i="0" lang="en-US" sz="1600" u="none" cap="none" strike="noStrike">
                <a:solidFill>
                  <a:srgbClr val="FFFFFF"/>
                </a:solidFill>
                <a:latin typeface="Century Gothic"/>
                <a:ea typeface="Century Gothic"/>
                <a:cs typeface="Century Gothic"/>
                <a:sym typeface="Century Gothic"/>
              </a:rPr>
              <a:t>.</a:t>
            </a:r>
            <a:endParaRPr/>
          </a:p>
          <a:p>
            <a:pPr indent="-342900" lvl="0" marL="342900" marR="0" rtl="0" algn="l">
              <a:lnSpc>
                <a:spcPct val="100000"/>
              </a:lnSpc>
              <a:spcBef>
                <a:spcPts val="60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These airborne particles have been linked to poor health, such as </a:t>
            </a:r>
            <a:r>
              <a:rPr b="1" i="0" lang="en-US" sz="1600" u="none" cap="none" strike="noStrike">
                <a:solidFill>
                  <a:srgbClr val="FFFFFF"/>
                </a:solidFill>
                <a:latin typeface="Century Gothic"/>
                <a:ea typeface="Century Gothic"/>
                <a:cs typeface="Century Gothic"/>
                <a:sym typeface="Century Gothic"/>
              </a:rPr>
              <a:t>respiratory illnesses and cardiovascular disease</a:t>
            </a:r>
            <a:r>
              <a:rPr b="0" i="0" lang="en-US" sz="1600" u="none" cap="none" strike="noStrike">
                <a:solidFill>
                  <a:srgbClr val="FFFFFF"/>
                </a:solidFill>
                <a:latin typeface="Century Gothic"/>
                <a:ea typeface="Century Gothic"/>
                <a:cs typeface="Century Gothic"/>
                <a:sym typeface="Century Gothic"/>
              </a:rPr>
              <a:t>. Carbon dioxide, a key greenhouse gas that drives </a:t>
            </a:r>
            <a:r>
              <a:rPr b="1" i="0" lang="en-US" sz="1600" u="none" cap="none" strike="noStrike">
                <a:solidFill>
                  <a:srgbClr val="FFFFFF"/>
                </a:solidFill>
                <a:latin typeface="Century Gothic"/>
                <a:ea typeface="Century Gothic"/>
                <a:cs typeface="Century Gothic"/>
                <a:sym typeface="Century Gothic"/>
              </a:rPr>
              <a:t>global climate change</a:t>
            </a:r>
            <a:r>
              <a:rPr b="0" i="0" lang="en-US" sz="1600" u="none" cap="none" strike="noStrike">
                <a:solidFill>
                  <a:srgbClr val="FFFFFF"/>
                </a:solidFill>
                <a:latin typeface="Century Gothic"/>
                <a:ea typeface="Century Gothic"/>
                <a:cs typeface="Century Gothic"/>
                <a:sym typeface="Century Gothic"/>
              </a:rPr>
              <a:t>, continues to rise every month. By trapping heat from the sun, greenhouse gases have kept Earth's climate habitable for humans and millions of other species. But those gases are now out of balance and threaten to change drastically which living things can survive on this planet and were.</a:t>
            </a:r>
            <a:endParaRPr b="0" i="0" sz="1600" u="none" cap="none" strike="noStrike">
              <a:solidFill>
                <a:srgbClr val="FFFFFF"/>
              </a:solidFill>
              <a:latin typeface="Century Gothic"/>
              <a:ea typeface="Century Gothic"/>
              <a:cs typeface="Century Gothic"/>
              <a:sym typeface="Century Gothic"/>
            </a:endParaRPr>
          </a:p>
        </p:txBody>
      </p:sp>
      <p:pic>
        <p:nvPicPr>
          <p:cNvPr descr="Chart, bar chart&#10;&#10;Description automatically generated" id="237" name="Google Shape;237;p7"/>
          <p:cNvPicPr preferRelativeResize="0"/>
          <p:nvPr/>
        </p:nvPicPr>
        <p:blipFill rotWithShape="1">
          <a:blip r:embed="rId3">
            <a:alphaModFix/>
          </a:blip>
          <a:srcRect b="0" l="0" r="0" t="0"/>
          <a:stretch/>
        </p:blipFill>
        <p:spPr>
          <a:xfrm>
            <a:off x="-4178" y="4225762"/>
            <a:ext cx="4663860" cy="2634020"/>
          </a:xfrm>
          <a:prstGeom prst="rect">
            <a:avLst/>
          </a:prstGeom>
          <a:noFill/>
          <a:ln>
            <a:noFill/>
          </a:ln>
        </p:spPr>
      </p:pic>
      <p:sp>
        <p:nvSpPr>
          <p:cNvPr id="238" name="Google Shape;238;p7"/>
          <p:cNvSpPr txBox="1"/>
          <p:nvPr/>
        </p:nvSpPr>
        <p:spPr>
          <a:xfrm>
            <a:off x="4010558" y="500112"/>
            <a:ext cx="6427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ABSTRACT</a:t>
            </a:r>
            <a:endParaRPr/>
          </a:p>
        </p:txBody>
      </p:sp>
      <p:pic>
        <p:nvPicPr>
          <p:cNvPr descr="Logo&#10;&#10;Description automatically generated" id="239" name="Google Shape;239;p7"/>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3" name="Shape 243"/>
        <p:cNvGrpSpPr/>
        <p:nvPr/>
      </p:nvGrpSpPr>
      <p:grpSpPr>
        <a:xfrm>
          <a:off x="0" y="0"/>
          <a:ext cx="0" cy="0"/>
          <a:chOff x="0" y="0"/>
          <a:chExt cx="0" cy="0"/>
        </a:xfrm>
      </p:grpSpPr>
      <p:sp>
        <p:nvSpPr>
          <p:cNvPr id="244" name="Google Shape;244;p8"/>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245" name="Google Shape;245;p8"/>
          <p:cNvSpPr txBox="1"/>
          <p:nvPr>
            <p:ph idx="4294967295" type="title"/>
          </p:nvPr>
        </p:nvSpPr>
        <p:spPr>
          <a:xfrm>
            <a:off x="872200" y="26773"/>
            <a:ext cx="3682051" cy="1515435"/>
          </a:xfrm>
          <a:prstGeom prst="rect">
            <a:avLst/>
          </a:prstGeom>
          <a:noFill/>
          <a:ln>
            <a:noFill/>
          </a:ln>
        </p:spPr>
        <p:txBody>
          <a:bodyPr anchorCtr="0" anchor="ctr" bIns="45700" lIns="91425" spcFirstLastPara="1" rIns="91425" wrap="square" tIns="45700">
            <a:normAutofit/>
          </a:bodyPr>
          <a:lstStyle/>
          <a:p>
            <a:pPr indent="0" lvl="0" marL="0" marR="0" rtl="0" algn="r">
              <a:lnSpc>
                <a:spcPct val="100000"/>
              </a:lnSpc>
              <a:spcBef>
                <a:spcPts val="0"/>
              </a:spcBef>
              <a:spcAft>
                <a:spcPts val="0"/>
              </a:spcAft>
              <a:buClr>
                <a:srgbClr val="EBEBEB"/>
              </a:buClr>
              <a:buSzPts val="2400"/>
              <a:buFont typeface="Century Gothic"/>
              <a:buNone/>
            </a:pPr>
            <a:r>
              <a:rPr b="0" i="0" lang="en-US" sz="2400" u="none" cap="none" strike="noStrike">
                <a:solidFill>
                  <a:srgbClr val="EBEBEB"/>
                </a:solidFill>
                <a:latin typeface="Century Gothic"/>
                <a:ea typeface="Century Gothic"/>
                <a:cs typeface="Century Gothic"/>
                <a:sym typeface="Century Gothic"/>
              </a:rPr>
              <a:t>PROBLEM STATEMENT/</a:t>
            </a:r>
            <a:br>
              <a:rPr b="0" i="0" lang="en-US" sz="2400" u="none" cap="none" strike="noStrike">
                <a:solidFill>
                  <a:srgbClr val="EBEBEB"/>
                </a:solidFill>
                <a:latin typeface="Century Gothic"/>
                <a:ea typeface="Century Gothic"/>
                <a:cs typeface="Century Gothic"/>
                <a:sym typeface="Century Gothic"/>
              </a:rPr>
            </a:br>
            <a:r>
              <a:rPr b="0" i="0" lang="en-US" sz="2400" u="none" cap="none" strike="noStrike">
                <a:solidFill>
                  <a:srgbClr val="EBEBEB"/>
                </a:solidFill>
                <a:latin typeface="Century Gothic"/>
                <a:ea typeface="Century Gothic"/>
                <a:cs typeface="Century Gothic"/>
                <a:sym typeface="Century Gothic"/>
              </a:rPr>
              <a:t>CHALLENGES</a:t>
            </a:r>
            <a:endParaRPr/>
          </a:p>
        </p:txBody>
      </p:sp>
      <p:sp>
        <p:nvSpPr>
          <p:cNvPr id="246" name="Google Shape;246;p8"/>
          <p:cNvSpPr txBox="1"/>
          <p:nvPr>
            <p:ph idx="4294967295" type="body"/>
          </p:nvPr>
        </p:nvSpPr>
        <p:spPr>
          <a:xfrm>
            <a:off x="5101995" y="690884"/>
            <a:ext cx="4947854" cy="5557522"/>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600"/>
              <a:buFont typeface="Noto Sans Symbols"/>
              <a:buChar char="►"/>
            </a:pPr>
            <a:r>
              <a:rPr b="1" i="0" lang="en-US" sz="2000" u="none" cap="none" strike="noStrike">
                <a:solidFill>
                  <a:srgbClr val="FFFFFF"/>
                </a:solidFill>
                <a:latin typeface="Century Gothic"/>
                <a:ea typeface="Century Gothic"/>
                <a:cs typeface="Century Gothic"/>
                <a:sym typeface="Century Gothic"/>
              </a:rPr>
              <a:t>Carbon dioxide is the primary greenhouse gas</a:t>
            </a:r>
            <a:r>
              <a:rPr b="0" i="0" lang="en-US" sz="2000" u="none" cap="none" strike="noStrike">
                <a:solidFill>
                  <a:srgbClr val="FFFFFF"/>
                </a:solidFill>
                <a:latin typeface="Century Gothic"/>
                <a:ea typeface="Century Gothic"/>
                <a:cs typeface="Century Gothic"/>
                <a:sym typeface="Century Gothic"/>
              </a:rPr>
              <a:t>, responsible for about three-quarters of emissions. It can linger in the atmosphere for thousands of years. In 2018, carbon dioxide levels reached 411 parts per million at Hawaii's Mauna Loa Atmospheric Baseline Observatory, the highest monthly average ever recorded.</a:t>
            </a:r>
            <a:endParaRPr/>
          </a:p>
          <a:p>
            <a:pPr indent="-342900" lvl="0" marL="342900" marR="0" rtl="0" algn="l">
              <a:lnSpc>
                <a:spcPct val="100000"/>
              </a:lnSpc>
              <a:spcBef>
                <a:spcPts val="1000"/>
              </a:spcBef>
              <a:spcAft>
                <a:spcPts val="0"/>
              </a:spcAft>
              <a:buClr>
                <a:srgbClr val="8AD0D6"/>
              </a:buClr>
              <a:buSzPts val="1600"/>
              <a:buFont typeface="Noto Sans Symbols"/>
              <a:buChar char="►"/>
            </a:pPr>
            <a:r>
              <a:rPr b="0" i="0" lang="en-US" sz="2000" u="none" cap="none" strike="noStrike">
                <a:solidFill>
                  <a:srgbClr val="FFFFFF"/>
                </a:solidFill>
                <a:latin typeface="Century Gothic"/>
                <a:ea typeface="Century Gothic"/>
                <a:cs typeface="Century Gothic"/>
                <a:sym typeface="Century Gothic"/>
              </a:rPr>
              <a:t>Climate change and the Carbon Footprint Network</a:t>
            </a:r>
            <a:endParaRPr/>
          </a:p>
        </p:txBody>
      </p:sp>
      <p:pic>
        <p:nvPicPr>
          <p:cNvPr descr="Chart&#10;&#10;Description automatically generated" id="247" name="Google Shape;247;p8"/>
          <p:cNvPicPr preferRelativeResize="0"/>
          <p:nvPr/>
        </p:nvPicPr>
        <p:blipFill rotWithShape="1">
          <a:blip r:embed="rId3">
            <a:alphaModFix/>
          </a:blip>
          <a:srcRect b="0" l="0" r="0" t="0"/>
          <a:stretch/>
        </p:blipFill>
        <p:spPr>
          <a:xfrm>
            <a:off x="-4178" y="3590272"/>
            <a:ext cx="4663860" cy="3268248"/>
          </a:xfrm>
          <a:prstGeom prst="rect">
            <a:avLst/>
          </a:prstGeom>
          <a:noFill/>
          <a:ln>
            <a:noFill/>
          </a:ln>
        </p:spPr>
      </p:pic>
      <p:pic>
        <p:nvPicPr>
          <p:cNvPr descr="Logo&#10;&#10;Description automatically generated" id="248" name="Google Shape;248;p8"/>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52" name="Shape 252"/>
        <p:cNvGrpSpPr/>
        <p:nvPr/>
      </p:nvGrpSpPr>
      <p:grpSpPr>
        <a:xfrm>
          <a:off x="0" y="0"/>
          <a:ext cx="0" cy="0"/>
          <a:chOff x="0" y="0"/>
          <a:chExt cx="0" cy="0"/>
        </a:xfrm>
      </p:grpSpPr>
      <p:sp>
        <p:nvSpPr>
          <p:cNvPr id="253" name="Google Shape;253;p9"/>
          <p:cNvSpPr/>
          <p:nvPr/>
        </p:nvSpPr>
        <p:spPr>
          <a:xfrm>
            <a:off x="0" y="0"/>
            <a:ext cx="4653308" cy="6858000"/>
          </a:xfrm>
          <a:prstGeom prst="rect">
            <a:avLst/>
          </a:prstGeom>
          <a:solidFill>
            <a:srgbClr val="B0151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EA6312"/>
              </a:solidFill>
              <a:latin typeface="Century Gothic"/>
              <a:ea typeface="Century Gothic"/>
              <a:cs typeface="Century Gothic"/>
              <a:sym typeface="Century Gothic"/>
            </a:endParaRPr>
          </a:p>
        </p:txBody>
      </p:sp>
      <p:sp>
        <p:nvSpPr>
          <p:cNvPr id="254" name="Google Shape;254;p9"/>
          <p:cNvSpPr txBox="1"/>
          <p:nvPr>
            <p:ph idx="4294967295" type="body"/>
          </p:nvPr>
        </p:nvSpPr>
        <p:spPr>
          <a:xfrm>
            <a:off x="5061048" y="500112"/>
            <a:ext cx="5352193" cy="5996516"/>
          </a:xfrm>
          <a:prstGeom prst="rect">
            <a:avLst/>
          </a:prstGeom>
          <a:noFill/>
          <a:ln>
            <a:noFill/>
          </a:ln>
        </p:spPr>
        <p:txBody>
          <a:bodyPr anchorCtr="0" anchor="ctr" bIns="45700" lIns="91425" spcFirstLastPara="1" rIns="91425" wrap="square" tIns="45700">
            <a:normAutofit/>
          </a:bodyPr>
          <a:lstStyle/>
          <a:p>
            <a:pPr indent="-342900" lvl="0" marL="342900" marR="0" rtl="0" algn="l">
              <a:lnSpc>
                <a:spcPct val="100000"/>
              </a:lnSpc>
              <a:spcBef>
                <a:spcPts val="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Our team came up with a solution for eliminating carbon present in the environment and to reduce the global warming by making a hybrid electric car which is made up of </a:t>
            </a:r>
            <a:r>
              <a:rPr b="1" i="0" lang="en-US" sz="1600" u="none" cap="none" strike="noStrike">
                <a:solidFill>
                  <a:srgbClr val="FFFFFF"/>
                </a:solidFill>
                <a:latin typeface="Century Gothic"/>
                <a:ea typeface="Century Gothic"/>
                <a:cs typeface="Century Gothic"/>
                <a:sym typeface="Century Gothic"/>
              </a:rPr>
              <a:t>solar panels in the roof tops</a:t>
            </a:r>
            <a:r>
              <a:rPr b="0" i="0" lang="en-US" sz="1600" u="none" cap="none" strike="noStrike">
                <a:solidFill>
                  <a:srgbClr val="FFFFFF"/>
                </a:solidFill>
                <a:latin typeface="Century Gothic"/>
                <a:ea typeface="Century Gothic"/>
                <a:cs typeface="Century Gothic"/>
                <a:sym typeface="Century Gothic"/>
              </a:rPr>
              <a:t> and in addition that car consists of a </a:t>
            </a:r>
            <a:r>
              <a:rPr b="1" i="0" lang="en-US" sz="1600" u="none" cap="none" strike="noStrike">
                <a:solidFill>
                  <a:srgbClr val="FFFFFF"/>
                </a:solidFill>
                <a:latin typeface="Century Gothic"/>
                <a:ea typeface="Century Gothic"/>
                <a:cs typeface="Century Gothic"/>
                <a:sym typeface="Century Gothic"/>
              </a:rPr>
              <a:t>cylindrical</a:t>
            </a:r>
            <a:r>
              <a:rPr b="0" i="0" lang="en-US" sz="1600" u="none" cap="none" strike="noStrike">
                <a:solidFill>
                  <a:srgbClr val="FFFFFF"/>
                </a:solidFill>
                <a:latin typeface="Century Gothic"/>
                <a:ea typeface="Century Gothic"/>
                <a:cs typeface="Century Gothic"/>
                <a:sym typeface="Century Gothic"/>
              </a:rPr>
              <a:t> </a:t>
            </a:r>
            <a:r>
              <a:rPr b="1" i="0" lang="en-US" sz="1600" u="none" cap="none" strike="noStrike">
                <a:solidFill>
                  <a:srgbClr val="FFFFFF"/>
                </a:solidFill>
                <a:latin typeface="Century Gothic"/>
                <a:ea typeface="Century Gothic"/>
                <a:cs typeface="Century Gothic"/>
                <a:sym typeface="Century Gothic"/>
              </a:rPr>
              <a:t>turbine </a:t>
            </a:r>
            <a:r>
              <a:rPr b="0" i="0" lang="en-US" sz="1600" u="none" cap="none" strike="noStrike">
                <a:solidFill>
                  <a:srgbClr val="FFFFFF"/>
                </a:solidFill>
                <a:latin typeface="Century Gothic"/>
                <a:ea typeface="Century Gothic"/>
                <a:cs typeface="Century Gothic"/>
                <a:sym typeface="Century Gothic"/>
              </a:rPr>
              <a:t>which generates electricity while car starts moving.</a:t>
            </a:r>
            <a:endParaRPr/>
          </a:p>
          <a:p>
            <a:pPr indent="-342900" lvl="0" marL="342900" marR="0" rtl="0" algn="l">
              <a:lnSpc>
                <a:spcPct val="100000"/>
              </a:lnSpc>
              <a:spcBef>
                <a:spcPts val="600"/>
              </a:spcBef>
              <a:spcAft>
                <a:spcPts val="0"/>
              </a:spcAft>
              <a:buClr>
                <a:srgbClr val="8AD0D6"/>
              </a:buClr>
              <a:buSzPts val="1280"/>
              <a:buFont typeface="Noto Sans Symbols"/>
              <a:buChar char="►"/>
            </a:pPr>
            <a:r>
              <a:rPr b="0" i="0" lang="en-US" sz="1600" u="none" cap="none" strike="noStrike">
                <a:solidFill>
                  <a:srgbClr val="FFFFFF"/>
                </a:solidFill>
                <a:latin typeface="Century Gothic"/>
                <a:ea typeface="Century Gothic"/>
                <a:cs typeface="Century Gothic"/>
                <a:sym typeface="Century Gothic"/>
              </a:rPr>
              <a:t>The electrical energy generated by these sources will be stored and it is used for moving the vehicle. This reduces the dependency on the fuels which leads to release of carbon traces in the environment. And in addition, </a:t>
            </a:r>
            <a:r>
              <a:rPr b="1" i="0" lang="en-US" sz="1600" u="none" cap="none" strike="noStrike">
                <a:solidFill>
                  <a:srgbClr val="FFFFFF"/>
                </a:solidFill>
                <a:latin typeface="Century Gothic"/>
                <a:ea typeface="Century Gothic"/>
                <a:cs typeface="Century Gothic"/>
                <a:sym typeface="Century Gothic"/>
              </a:rPr>
              <a:t>Carbon Positive e-car</a:t>
            </a:r>
            <a:r>
              <a:rPr b="0" i="0" lang="en-US" sz="1600" u="none" cap="none" strike="noStrike">
                <a:solidFill>
                  <a:srgbClr val="FFFFFF"/>
                </a:solidFill>
                <a:latin typeface="Century Gothic"/>
                <a:ea typeface="Century Gothic"/>
                <a:cs typeface="Century Gothic"/>
                <a:sym typeface="Century Gothic"/>
              </a:rPr>
              <a:t> </a:t>
            </a:r>
            <a:r>
              <a:rPr b="1" i="0" lang="en-US" sz="1600" u="none" cap="none" strike="noStrike">
                <a:solidFill>
                  <a:srgbClr val="FFFFFF"/>
                </a:solidFill>
                <a:latin typeface="Century Gothic"/>
                <a:ea typeface="Century Gothic"/>
                <a:cs typeface="Century Gothic"/>
                <a:sym typeface="Century Gothic"/>
              </a:rPr>
              <a:t>had special filter chambers which consists of HEPA filter and CARBON filter in which the atmospheric air</a:t>
            </a:r>
            <a:r>
              <a:rPr b="0" i="0" lang="en-US" sz="1600" u="none" cap="none" strike="noStrike">
                <a:solidFill>
                  <a:srgbClr val="FFFFFF"/>
                </a:solidFill>
                <a:latin typeface="Century Gothic"/>
                <a:ea typeface="Century Gothic"/>
                <a:cs typeface="Century Gothic"/>
                <a:sym typeface="Century Gothic"/>
              </a:rPr>
              <a:t> (polluted air) is given as input and after passing it to the filtering chambers the fresh purified air is released in the atmosphere. Which means our Carbon Positive e-car is using renewable source of energy for transporting and it is being self-responsible for cleaning the environment by purifying the air surrounding it and, thereby, making additional 'positive' or 'net export' contributions to nature.</a:t>
            </a:r>
            <a:endParaRPr/>
          </a:p>
        </p:txBody>
      </p:sp>
      <p:pic>
        <p:nvPicPr>
          <p:cNvPr descr="Diagram&#10;&#10;Description automatically generated" id="255" name="Google Shape;255;p9"/>
          <p:cNvPicPr preferRelativeResize="0"/>
          <p:nvPr/>
        </p:nvPicPr>
        <p:blipFill rotWithShape="1">
          <a:blip r:embed="rId3">
            <a:alphaModFix/>
          </a:blip>
          <a:srcRect b="0" l="0" r="0" t="0"/>
          <a:stretch/>
        </p:blipFill>
        <p:spPr>
          <a:xfrm>
            <a:off x="-4169" y="4588111"/>
            <a:ext cx="4663851" cy="2274652"/>
          </a:xfrm>
          <a:prstGeom prst="rect">
            <a:avLst/>
          </a:prstGeom>
          <a:noFill/>
          <a:ln>
            <a:noFill/>
          </a:ln>
        </p:spPr>
      </p:pic>
      <p:sp>
        <p:nvSpPr>
          <p:cNvPr id="256" name="Google Shape;256;p9"/>
          <p:cNvSpPr txBox="1"/>
          <p:nvPr/>
        </p:nvSpPr>
        <p:spPr>
          <a:xfrm>
            <a:off x="4010558" y="500112"/>
            <a:ext cx="642750" cy="5557522"/>
          </a:xfrm>
          <a:prstGeom prst="rect">
            <a:avLst/>
          </a:prstGeom>
          <a:noFill/>
          <a:ln>
            <a:noFill/>
          </a:ln>
        </p:spPr>
        <p:txBody>
          <a:bodyPr anchorCtr="0" anchor="b" bIns="45700" lIns="91425" spcFirstLastPara="1" rIns="91425" wrap="square" tIns="45700">
            <a:normAutofit/>
          </a:bodyPr>
          <a:lstStyle/>
          <a:p>
            <a:pPr indent="0" lvl="0" marL="0" marR="0" rtl="0" algn="l">
              <a:lnSpc>
                <a:spcPct val="100000"/>
              </a:lnSpc>
              <a:spcBef>
                <a:spcPts val="0"/>
              </a:spcBef>
              <a:spcAft>
                <a:spcPts val="0"/>
              </a:spcAft>
              <a:buClr>
                <a:srgbClr val="FFFFFF"/>
              </a:buClr>
              <a:buSzPts val="2400"/>
              <a:buFont typeface="Century Gothic"/>
              <a:buNone/>
            </a:pPr>
            <a:r>
              <a:rPr b="0" i="0" lang="en-US" sz="2400" u="none" cap="none" strike="noStrike">
                <a:solidFill>
                  <a:srgbClr val="FFFFFF"/>
                </a:solidFill>
                <a:latin typeface="Century Gothic"/>
                <a:ea typeface="Century Gothic"/>
                <a:cs typeface="Century Gothic"/>
                <a:sym typeface="Century Gothic"/>
              </a:rPr>
              <a:t>SOLUTION</a:t>
            </a:r>
            <a:endParaRPr/>
          </a:p>
        </p:txBody>
      </p:sp>
      <p:pic>
        <p:nvPicPr>
          <p:cNvPr descr="Logo&#10;&#10;Description automatically generated" id="257" name="Google Shape;257;p9"/>
          <p:cNvPicPr preferRelativeResize="0"/>
          <p:nvPr/>
        </p:nvPicPr>
        <p:blipFill rotWithShape="1">
          <a:blip r:embed="rId4">
            <a:alphaModFix/>
          </a:blip>
          <a:srcRect b="0" l="0" r="0" t="0"/>
          <a:stretch/>
        </p:blipFill>
        <p:spPr>
          <a:xfrm>
            <a:off x="11145328" y="0"/>
            <a:ext cx="1046667" cy="103723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o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trixVTI">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2021-08-26T10:54:20Z</dcterms:created>
  <dc:creator>-</dc:creator>
</cp:coreProperties>
</file>